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Bebas Neue"/>
      <p:regular r:id="rId24"/>
    </p:embeddedFont>
    <p:embeddedFont>
      <p:font typeface="Titillium Web"/>
      <p:regular r:id="rId25"/>
      <p:bold r:id="rId26"/>
      <p:italic r:id="rId27"/>
      <p:boldItalic r:id="rId28"/>
    </p:embeddedFont>
    <p:embeddedFont>
      <p:font typeface="Ramabhadra"/>
      <p:regular r:id="rId29"/>
    </p:embeddedFont>
    <p:embeddedFont>
      <p:font typeface="Work Sans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01B040-9363-42A7-BD75-D8EE78953C3D}">
  <a:tblStyle styleId="{AE01B040-9363-42A7-BD75-D8EE78953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84DFD67-C199-4F74-8893-10E854843F5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ebas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itilliumWeb-bold.fntdata"/><Relationship Id="rId25" Type="http://schemas.openxmlformats.org/officeDocument/2006/relationships/font" Target="fonts/TitilliumWeb-regular.fntdata"/><Relationship Id="rId28" Type="http://schemas.openxmlformats.org/officeDocument/2006/relationships/font" Target="fonts/TitilliumWeb-boldItalic.fntdata"/><Relationship Id="rId27" Type="http://schemas.openxmlformats.org/officeDocument/2006/relationships/font" Target="fonts/TitilliumWeb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mabhadr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-italic.fntdata"/><Relationship Id="rId13" Type="http://schemas.openxmlformats.org/officeDocument/2006/relationships/slide" Target="slides/slide8.xml"/><Relationship Id="rId35" Type="http://schemas.openxmlformats.org/officeDocument/2006/relationships/font" Target="fonts/NanumGothic-bold.fntdata"/><Relationship Id="rId12" Type="http://schemas.openxmlformats.org/officeDocument/2006/relationships/slide" Target="slides/slide7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d1d5e8f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d1d5e8f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1928303e8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1928303e8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1928303e8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1928303e8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928303e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1928303e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192830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192830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76e1e124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a76e1e124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76e1e124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a76e1e124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1928303e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1928303e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1928303e8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1928303e8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1928303e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1928303e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1928303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1928303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1928303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1928303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76e1e12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76e1e12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1928303e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1928303e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76e1e12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76e1e12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1928303e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1928303e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998550" y="1716401"/>
            <a:ext cx="71469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2139150" y="2878399"/>
            <a:ext cx="48657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1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43600" y="370392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7405" y="4277611"/>
            <a:ext cx="700400" cy="7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5350" y="1353472"/>
            <a:ext cx="391275" cy="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2925" y="1229649"/>
            <a:ext cx="297750" cy="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627811" y="1391203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627811" y="174525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title"/>
          </p:nvPr>
        </p:nvSpPr>
        <p:spPr>
          <a:xfrm>
            <a:off x="1627811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1627811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 flipH="1">
            <a:off x="5559533" y="1391208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 flipH="1">
            <a:off x="5559533" y="1745256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713167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 flipH="1">
            <a:off x="4640676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713167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1627811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1627811" y="2899360"/>
            <a:ext cx="2867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5559533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16" type="subTitle"/>
          </p:nvPr>
        </p:nvSpPr>
        <p:spPr>
          <a:xfrm>
            <a:off x="5559533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7" type="title"/>
          </p:nvPr>
        </p:nvSpPr>
        <p:spPr>
          <a:xfrm flipH="1">
            <a:off x="5559533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18" type="subTitle"/>
          </p:nvPr>
        </p:nvSpPr>
        <p:spPr>
          <a:xfrm flipH="1">
            <a:off x="5559533" y="2899360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9" type="title"/>
          </p:nvPr>
        </p:nvSpPr>
        <p:spPr>
          <a:xfrm>
            <a:off x="713167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20" type="title"/>
          </p:nvPr>
        </p:nvSpPr>
        <p:spPr>
          <a:xfrm flipH="1">
            <a:off x="4640676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21" type="title"/>
          </p:nvPr>
        </p:nvSpPr>
        <p:spPr>
          <a:xfrm>
            <a:off x="4640676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73" y="1995298"/>
            <a:ext cx="617977" cy="64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9325" y="174025"/>
            <a:ext cx="1147400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2539050" y="3078855"/>
            <a:ext cx="4065900" cy="548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719975" y="1515945"/>
            <a:ext cx="7708500" cy="148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07" name="Google Shape;107;p1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107" y="185055"/>
            <a:ext cx="1155218" cy="12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973" y="1390480"/>
            <a:ext cx="676352" cy="63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900425"/>
            <a:ext cx="841936" cy="6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71665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" name="Google Shape;115;p15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4126" y="4429152"/>
            <a:ext cx="829148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62901">
            <a:off x="185965" y="4108311"/>
            <a:ext cx="588238" cy="45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99" y="111519"/>
            <a:ext cx="1166999" cy="131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9" y="3674024"/>
            <a:ext cx="584200" cy="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3" name="Google Shape;123;p1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43025" y="3893126"/>
            <a:ext cx="988901" cy="11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050" y="707951"/>
            <a:ext cx="900375" cy="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2586600" y="3671177"/>
            <a:ext cx="39708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787625" y="5394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356375" y="5480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" y="64070"/>
            <a:ext cx="713425" cy="7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4293041"/>
            <a:ext cx="841275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73812" y="4218210"/>
            <a:ext cx="372225" cy="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43350" y="2469438"/>
            <a:ext cx="50520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744250" y="3109518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44" name="Google Shape;144;p1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200" y="960599"/>
            <a:ext cx="815718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140269"/>
            <a:ext cx="744250" cy="77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949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5996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2296950" y="1253100"/>
            <a:ext cx="455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3" name="Google Shape;153;p20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1000" y="2604684"/>
            <a:ext cx="7062000" cy="743400"/>
          </a:xfrm>
          <a:prstGeom prst="rect">
            <a:avLst/>
          </a:prstGeom>
          <a:noFill/>
          <a:effectLst>
            <a:outerShdw rotWithShape="0" algn="bl" dir="5400000" dist="762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23300" y="1386299"/>
            <a:ext cx="1097400" cy="109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67250" y="3391501"/>
            <a:ext cx="52095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83" y="745150"/>
            <a:ext cx="760950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5" y="3165700"/>
            <a:ext cx="1170100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0" y="2506375"/>
            <a:ext cx="8431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4583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title"/>
          </p:nvPr>
        </p:nvSpPr>
        <p:spPr>
          <a:xfrm>
            <a:off x="47727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4772700" y="3734394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21"/>
          <p:cNvSpPr txBox="1"/>
          <p:nvPr>
            <p:ph idx="3" type="subTitle"/>
          </p:nvPr>
        </p:nvSpPr>
        <p:spPr>
          <a:xfrm>
            <a:off x="1458000" y="3734394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1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1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523593">
            <a:off x="7930316" y="3846601"/>
            <a:ext cx="1076589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52475" y="3639347"/>
            <a:ext cx="343650" cy="3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519932" y="2957802"/>
            <a:ext cx="542300" cy="5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19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2"/>
          <p:cNvSpPr txBox="1"/>
          <p:nvPr>
            <p:ph idx="2" type="subTitle"/>
          </p:nvPr>
        </p:nvSpPr>
        <p:spPr>
          <a:xfrm>
            <a:off x="719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22"/>
          <p:cNvSpPr txBox="1"/>
          <p:nvPr>
            <p:ph idx="3" type="subTitle"/>
          </p:nvPr>
        </p:nvSpPr>
        <p:spPr>
          <a:xfrm>
            <a:off x="3320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3320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2"/>
          <p:cNvSpPr txBox="1"/>
          <p:nvPr>
            <p:ph idx="5" type="subTitle"/>
          </p:nvPr>
        </p:nvSpPr>
        <p:spPr>
          <a:xfrm>
            <a:off x="5922371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22"/>
          <p:cNvSpPr txBox="1"/>
          <p:nvPr>
            <p:ph idx="6" type="subTitle"/>
          </p:nvPr>
        </p:nvSpPr>
        <p:spPr>
          <a:xfrm>
            <a:off x="5922371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74" name="Google Shape;174;p2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007398" y="3865049"/>
            <a:ext cx="1050976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3650" y="3743477"/>
            <a:ext cx="494300" cy="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85749" y="4584849"/>
            <a:ext cx="443300" cy="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700" y="1299724"/>
            <a:ext cx="472450" cy="36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129352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2129352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2" type="title"/>
          </p:nvPr>
        </p:nvSpPr>
        <p:spPr>
          <a:xfrm>
            <a:off x="5935548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3"/>
          <p:cNvSpPr txBox="1"/>
          <p:nvPr>
            <p:ph idx="3" type="subTitle"/>
          </p:nvPr>
        </p:nvSpPr>
        <p:spPr>
          <a:xfrm>
            <a:off x="5935548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4" type="title"/>
          </p:nvPr>
        </p:nvSpPr>
        <p:spPr>
          <a:xfrm>
            <a:off x="2129352" y="3270130"/>
            <a:ext cx="214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3"/>
          <p:cNvSpPr txBox="1"/>
          <p:nvPr>
            <p:ph idx="5" type="subTitle"/>
          </p:nvPr>
        </p:nvSpPr>
        <p:spPr>
          <a:xfrm>
            <a:off x="2129352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6" type="title"/>
          </p:nvPr>
        </p:nvSpPr>
        <p:spPr>
          <a:xfrm>
            <a:off x="5935548" y="3270130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3"/>
          <p:cNvSpPr txBox="1"/>
          <p:nvPr>
            <p:ph idx="7" type="subTitle"/>
          </p:nvPr>
        </p:nvSpPr>
        <p:spPr>
          <a:xfrm>
            <a:off x="5935548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8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0" name="Google Shape;190;p23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">
            <a:off x="110675" y="69699"/>
            <a:ext cx="885950" cy="9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89450" y="4104350"/>
            <a:ext cx="919426" cy="8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0002">
            <a:off x="7790850" y="4565523"/>
            <a:ext cx="449975" cy="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62375" y="3872098"/>
            <a:ext cx="449975" cy="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2003609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2003609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2" type="title"/>
          </p:nvPr>
        </p:nvSpPr>
        <p:spPr>
          <a:xfrm>
            <a:off x="5751141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4"/>
          <p:cNvSpPr txBox="1"/>
          <p:nvPr>
            <p:ph idx="3" type="subTitle"/>
          </p:nvPr>
        </p:nvSpPr>
        <p:spPr>
          <a:xfrm>
            <a:off x="5751141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4" type="title"/>
          </p:nvPr>
        </p:nvSpPr>
        <p:spPr>
          <a:xfrm>
            <a:off x="2003609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4"/>
          <p:cNvSpPr txBox="1"/>
          <p:nvPr>
            <p:ph idx="5" type="subTitle"/>
          </p:nvPr>
        </p:nvSpPr>
        <p:spPr>
          <a:xfrm>
            <a:off x="2003609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6" type="title"/>
          </p:nvPr>
        </p:nvSpPr>
        <p:spPr>
          <a:xfrm>
            <a:off x="5751141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4"/>
          <p:cNvSpPr txBox="1"/>
          <p:nvPr>
            <p:ph idx="7" type="subTitle"/>
          </p:nvPr>
        </p:nvSpPr>
        <p:spPr>
          <a:xfrm>
            <a:off x="5751141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8" type="title"/>
          </p:nvPr>
        </p:nvSpPr>
        <p:spPr>
          <a:xfrm>
            <a:off x="5751141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4"/>
          <p:cNvSpPr txBox="1"/>
          <p:nvPr>
            <p:ph idx="9" type="subTitle"/>
          </p:nvPr>
        </p:nvSpPr>
        <p:spPr>
          <a:xfrm>
            <a:off x="5751141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3" type="title"/>
          </p:nvPr>
        </p:nvSpPr>
        <p:spPr>
          <a:xfrm>
            <a:off x="2003609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4"/>
          <p:cNvSpPr txBox="1"/>
          <p:nvPr>
            <p:ph idx="14" type="subTitle"/>
          </p:nvPr>
        </p:nvSpPr>
        <p:spPr>
          <a:xfrm>
            <a:off x="2003609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5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0" name="Google Shape;210;p24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225" y="3962844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42950" y="336515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hasCustomPrompt="1" type="title"/>
          </p:nvPr>
        </p:nvSpPr>
        <p:spPr>
          <a:xfrm>
            <a:off x="2262900" y="581631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2262900" y="122282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hasCustomPrompt="1" idx="2" type="title"/>
          </p:nvPr>
        </p:nvSpPr>
        <p:spPr>
          <a:xfrm>
            <a:off x="2262900" y="2066893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2262900" y="270374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hasCustomPrompt="1" idx="4" type="title"/>
          </p:nvPr>
        </p:nvSpPr>
        <p:spPr>
          <a:xfrm>
            <a:off x="2262900" y="3543407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/>
          <p:nvPr>
            <p:ph idx="5" type="subTitle"/>
          </p:nvPr>
        </p:nvSpPr>
        <p:spPr>
          <a:xfrm>
            <a:off x="2263200" y="4187285"/>
            <a:ext cx="46176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224" name="Google Shape;224;p25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47674" y="2293260"/>
            <a:ext cx="416375" cy="3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3349775"/>
            <a:ext cx="1449276" cy="1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05375" y="1302956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562" y="76208"/>
            <a:ext cx="1278232" cy="13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hasCustomPrompt="1" type="title"/>
          </p:nvPr>
        </p:nvSpPr>
        <p:spPr>
          <a:xfrm>
            <a:off x="1957374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720024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hasCustomPrompt="1" idx="2" type="title"/>
          </p:nvPr>
        </p:nvSpPr>
        <p:spPr>
          <a:xfrm>
            <a:off x="5815027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6"/>
          <p:cNvSpPr txBox="1"/>
          <p:nvPr>
            <p:ph idx="3" type="subTitle"/>
          </p:nvPr>
        </p:nvSpPr>
        <p:spPr>
          <a:xfrm>
            <a:off x="4577677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5" type="subTitle"/>
          </p:nvPr>
        </p:nvSpPr>
        <p:spPr>
          <a:xfrm>
            <a:off x="720024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6" type="subTitle"/>
          </p:nvPr>
        </p:nvSpPr>
        <p:spPr>
          <a:xfrm>
            <a:off x="4577677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cxnSp>
        <p:nvCxnSpPr>
          <p:cNvPr id="238" name="Google Shape;238;p2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3728" y="539493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807062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156161"/>
            <a:ext cx="624201" cy="4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2854650" y="1635914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246" name="Google Shape;246;p2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7"/>
          <p:cNvSpPr txBox="1"/>
          <p:nvPr/>
        </p:nvSpPr>
        <p:spPr>
          <a:xfrm>
            <a:off x="2599950" y="3509050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203" y="520118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14770" r="0" t="0"/>
          <a:stretch/>
        </p:blipFill>
        <p:spPr>
          <a:xfrm>
            <a:off x="0" y="3165700"/>
            <a:ext cx="997275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499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9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885436"/>
            <a:ext cx="490107" cy="50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32449" y="3074733"/>
            <a:ext cx="1735351" cy="20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600" y="957797"/>
            <a:ext cx="396100" cy="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325" y="143625"/>
            <a:ext cx="802200" cy="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35400"/>
            <a:ext cx="7704000" cy="3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713250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713250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" name="Google Shape;37;p5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38" name="Google Shape;3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15751" y="4323497"/>
            <a:ext cx="67124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1387" y="3582000"/>
            <a:ext cx="432075" cy="4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91650" y="1875925"/>
            <a:ext cx="4356300" cy="22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13550" y="1618350"/>
            <a:ext cx="6192900" cy="19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8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8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85" y="101787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7" y="68594"/>
            <a:ext cx="766897" cy="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228" y="4227674"/>
            <a:ext cx="766900" cy="7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974791" y="1615900"/>
            <a:ext cx="71940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975209" y="2613200"/>
            <a:ext cx="71940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13225" y="539500"/>
            <a:ext cx="3594900" cy="19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7" name="Google Shape;67;p10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0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b="1"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ctrTitle"/>
          </p:nvPr>
        </p:nvSpPr>
        <p:spPr>
          <a:xfrm>
            <a:off x="707875" y="269975"/>
            <a:ext cx="5189700" cy="7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Proyecto:</a:t>
            </a:r>
            <a:endParaRPr sz="5000"/>
          </a:p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790050" y="4374697"/>
            <a:ext cx="381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Andrés Moral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0"/>
          <p:cNvGrpSpPr/>
          <p:nvPr/>
        </p:nvGrpSpPr>
        <p:grpSpPr>
          <a:xfrm>
            <a:off x="5576249" y="833211"/>
            <a:ext cx="3292410" cy="3477078"/>
            <a:chOff x="5576249" y="845431"/>
            <a:chExt cx="3292410" cy="3477078"/>
          </a:xfrm>
        </p:grpSpPr>
        <p:pic>
          <p:nvPicPr>
            <p:cNvPr id="269" name="Google Shape;26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9100" y="8947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0" name="Google Shape;270;p30"/>
            <p:cNvGrpSpPr/>
            <p:nvPr/>
          </p:nvGrpSpPr>
          <p:grpSpPr>
            <a:xfrm rot="-3523610">
              <a:off x="5853009" y="1489670"/>
              <a:ext cx="2738890" cy="2188600"/>
              <a:chOff x="787703" y="3164400"/>
              <a:chExt cx="2024505" cy="1617747"/>
            </a:xfrm>
          </p:grpSpPr>
          <p:pic>
            <p:nvPicPr>
              <p:cNvPr id="271" name="Google Shape;27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7703" y="3346648"/>
                <a:ext cx="944830" cy="97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55895" y="3164400"/>
                <a:ext cx="1656313" cy="16177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3" name="Google Shape;273;p30" title="PokerH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775" y="1030075"/>
            <a:ext cx="3083325" cy="30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1100450" y="342675"/>
            <a:ext cx="67932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Siguiente paso</a:t>
            </a:r>
            <a:endParaRPr sz="4000"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57375" y="2490750"/>
            <a:ext cx="944100" cy="9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 txBox="1"/>
          <p:nvPr/>
        </p:nvSpPr>
        <p:spPr>
          <a:xfrm>
            <a:off x="912575" y="1297271"/>
            <a:ext cx="5255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Probamos diferentes </a:t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modelos: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389" name="Google Shape;389;p39"/>
          <p:cNvGraphicFramePr/>
          <p:nvPr/>
        </p:nvGraphicFramePr>
        <p:xfrm>
          <a:off x="4628075" y="14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{AE01B040-9363-42A7-BD75-D8EE78953C3D}</a:tableStyleId>
              </a:tblPr>
              <a:tblGrid>
                <a:gridCol w="1957850"/>
                <a:gridCol w="1112300"/>
              </a:tblGrid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PRECISION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Regresión Logística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Árbol de Decisión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D9D9D9"/>
                          </a:highlight>
                        </a:rPr>
                        <a:t>Random Forest</a:t>
                      </a:r>
                      <a:endParaRPr b="1">
                        <a:highlight>
                          <a:srgbClr val="D9D9D9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CCCCCC"/>
                          </a:highlight>
                        </a:rPr>
                        <a:t>0.60</a:t>
                      </a:r>
                      <a:endParaRPr b="1">
                        <a:highlight>
                          <a:srgbClr val="CC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7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 Boost</a:t>
                      </a:r>
                      <a:endParaRPr>
                        <a:highlight>
                          <a:srgbClr val="F2F2F2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0" name="Google Shape;390;p39" title="PokerH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54983" y="3583353"/>
            <a:ext cx="245529" cy="18956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/>
          <p:nvPr>
            <p:ph type="title"/>
          </p:nvPr>
        </p:nvSpPr>
        <p:spPr>
          <a:xfrm>
            <a:off x="1682800" y="367413"/>
            <a:ext cx="5052000" cy="548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8202275" y="313775"/>
            <a:ext cx="750900" cy="83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8392643" y="433558"/>
            <a:ext cx="370189" cy="555263"/>
            <a:chOff x="4046600" y="1994625"/>
            <a:chExt cx="274825" cy="411550"/>
          </a:xfrm>
        </p:grpSpPr>
        <p:sp>
          <p:nvSpPr>
            <p:cNvPr id="399" name="Google Shape;399;p40"/>
            <p:cNvSpPr/>
            <p:nvPr/>
          </p:nvSpPr>
          <p:spPr>
            <a:xfrm>
              <a:off x="4046600" y="2161875"/>
              <a:ext cx="274825" cy="244300"/>
            </a:xfrm>
            <a:custGeom>
              <a:rect b="b" l="l" r="r" t="t"/>
              <a:pathLst>
                <a:path extrusionOk="0" h="9772" w="10993">
                  <a:moveTo>
                    <a:pt x="6559" y="1169"/>
                  </a:moveTo>
                  <a:lnTo>
                    <a:pt x="6559" y="1222"/>
                  </a:lnTo>
                  <a:lnTo>
                    <a:pt x="6559" y="1620"/>
                  </a:lnTo>
                  <a:lnTo>
                    <a:pt x="6107" y="1620"/>
                  </a:lnTo>
                  <a:lnTo>
                    <a:pt x="6187" y="1488"/>
                  </a:lnTo>
                  <a:lnTo>
                    <a:pt x="6293" y="1355"/>
                  </a:lnTo>
                  <a:lnTo>
                    <a:pt x="6426" y="1249"/>
                  </a:lnTo>
                  <a:lnTo>
                    <a:pt x="6559" y="1169"/>
                  </a:lnTo>
                  <a:close/>
                  <a:moveTo>
                    <a:pt x="7753" y="505"/>
                  </a:moveTo>
                  <a:lnTo>
                    <a:pt x="7674" y="665"/>
                  </a:lnTo>
                  <a:lnTo>
                    <a:pt x="7594" y="824"/>
                  </a:lnTo>
                  <a:lnTo>
                    <a:pt x="7541" y="1010"/>
                  </a:lnTo>
                  <a:lnTo>
                    <a:pt x="7514" y="1222"/>
                  </a:lnTo>
                  <a:lnTo>
                    <a:pt x="7514" y="1727"/>
                  </a:lnTo>
                  <a:lnTo>
                    <a:pt x="7302" y="1647"/>
                  </a:lnTo>
                  <a:lnTo>
                    <a:pt x="7063" y="1620"/>
                  </a:lnTo>
                  <a:lnTo>
                    <a:pt x="7036" y="1620"/>
                  </a:lnTo>
                  <a:lnTo>
                    <a:pt x="7036" y="1222"/>
                  </a:lnTo>
                  <a:lnTo>
                    <a:pt x="7063" y="1063"/>
                  </a:lnTo>
                  <a:lnTo>
                    <a:pt x="7089" y="930"/>
                  </a:lnTo>
                  <a:lnTo>
                    <a:pt x="7169" y="824"/>
                  </a:lnTo>
                  <a:lnTo>
                    <a:pt x="7249" y="718"/>
                  </a:lnTo>
                  <a:lnTo>
                    <a:pt x="7355" y="612"/>
                  </a:lnTo>
                  <a:lnTo>
                    <a:pt x="7488" y="558"/>
                  </a:lnTo>
                  <a:lnTo>
                    <a:pt x="7620" y="505"/>
                  </a:lnTo>
                  <a:close/>
                  <a:moveTo>
                    <a:pt x="8895" y="505"/>
                  </a:moveTo>
                  <a:lnTo>
                    <a:pt x="9054" y="558"/>
                  </a:lnTo>
                  <a:lnTo>
                    <a:pt x="9187" y="638"/>
                  </a:lnTo>
                  <a:lnTo>
                    <a:pt x="9293" y="771"/>
                  </a:lnTo>
                  <a:lnTo>
                    <a:pt x="9134" y="850"/>
                  </a:lnTo>
                  <a:lnTo>
                    <a:pt x="9001" y="930"/>
                  </a:lnTo>
                  <a:lnTo>
                    <a:pt x="8895" y="1063"/>
                  </a:lnTo>
                  <a:lnTo>
                    <a:pt x="8789" y="1196"/>
                  </a:lnTo>
                  <a:lnTo>
                    <a:pt x="8709" y="1328"/>
                  </a:lnTo>
                  <a:lnTo>
                    <a:pt x="8629" y="1514"/>
                  </a:lnTo>
                  <a:lnTo>
                    <a:pt x="8603" y="1673"/>
                  </a:lnTo>
                  <a:lnTo>
                    <a:pt x="8576" y="1859"/>
                  </a:lnTo>
                  <a:lnTo>
                    <a:pt x="8576" y="2815"/>
                  </a:lnTo>
                  <a:lnTo>
                    <a:pt x="8550" y="3134"/>
                  </a:lnTo>
                  <a:lnTo>
                    <a:pt x="8470" y="3426"/>
                  </a:lnTo>
                  <a:lnTo>
                    <a:pt x="8337" y="3665"/>
                  </a:lnTo>
                  <a:lnTo>
                    <a:pt x="8151" y="3904"/>
                  </a:lnTo>
                  <a:lnTo>
                    <a:pt x="7913" y="4089"/>
                  </a:lnTo>
                  <a:lnTo>
                    <a:pt x="7647" y="4222"/>
                  </a:lnTo>
                  <a:lnTo>
                    <a:pt x="7382" y="4328"/>
                  </a:lnTo>
                  <a:lnTo>
                    <a:pt x="7222" y="4355"/>
                  </a:lnTo>
                  <a:lnTo>
                    <a:pt x="6851" y="4355"/>
                  </a:lnTo>
                  <a:lnTo>
                    <a:pt x="6638" y="4328"/>
                  </a:lnTo>
                  <a:lnTo>
                    <a:pt x="6452" y="4275"/>
                  </a:lnTo>
                  <a:lnTo>
                    <a:pt x="6240" y="4196"/>
                  </a:lnTo>
                  <a:lnTo>
                    <a:pt x="6426" y="4116"/>
                  </a:lnTo>
                  <a:lnTo>
                    <a:pt x="6612" y="4063"/>
                  </a:lnTo>
                  <a:lnTo>
                    <a:pt x="6824" y="4036"/>
                  </a:lnTo>
                  <a:lnTo>
                    <a:pt x="7063" y="4036"/>
                  </a:lnTo>
                  <a:lnTo>
                    <a:pt x="7302" y="4010"/>
                  </a:lnTo>
                  <a:lnTo>
                    <a:pt x="7514" y="3930"/>
                  </a:lnTo>
                  <a:lnTo>
                    <a:pt x="7727" y="3824"/>
                  </a:lnTo>
                  <a:lnTo>
                    <a:pt x="7913" y="3691"/>
                  </a:lnTo>
                  <a:lnTo>
                    <a:pt x="8045" y="3505"/>
                  </a:lnTo>
                  <a:lnTo>
                    <a:pt x="8178" y="3293"/>
                  </a:lnTo>
                  <a:lnTo>
                    <a:pt x="8231" y="3081"/>
                  </a:lnTo>
                  <a:lnTo>
                    <a:pt x="8258" y="2815"/>
                  </a:lnTo>
                  <a:lnTo>
                    <a:pt x="8258" y="2629"/>
                  </a:lnTo>
                  <a:lnTo>
                    <a:pt x="8205" y="2417"/>
                  </a:lnTo>
                  <a:lnTo>
                    <a:pt x="8125" y="2258"/>
                  </a:lnTo>
                  <a:lnTo>
                    <a:pt x="8019" y="2072"/>
                  </a:lnTo>
                  <a:lnTo>
                    <a:pt x="8019" y="1222"/>
                  </a:lnTo>
                  <a:lnTo>
                    <a:pt x="8019" y="1063"/>
                  </a:lnTo>
                  <a:lnTo>
                    <a:pt x="8072" y="930"/>
                  </a:lnTo>
                  <a:lnTo>
                    <a:pt x="8125" y="824"/>
                  </a:lnTo>
                  <a:lnTo>
                    <a:pt x="8231" y="718"/>
                  </a:lnTo>
                  <a:lnTo>
                    <a:pt x="8337" y="612"/>
                  </a:lnTo>
                  <a:lnTo>
                    <a:pt x="8444" y="558"/>
                  </a:lnTo>
                  <a:lnTo>
                    <a:pt x="8576" y="505"/>
                  </a:lnTo>
                  <a:close/>
                  <a:moveTo>
                    <a:pt x="7753" y="1"/>
                  </a:moveTo>
                  <a:lnTo>
                    <a:pt x="7594" y="27"/>
                  </a:lnTo>
                  <a:lnTo>
                    <a:pt x="7435" y="54"/>
                  </a:lnTo>
                  <a:lnTo>
                    <a:pt x="7275" y="107"/>
                  </a:lnTo>
                  <a:lnTo>
                    <a:pt x="7143" y="187"/>
                  </a:lnTo>
                  <a:lnTo>
                    <a:pt x="7010" y="293"/>
                  </a:lnTo>
                  <a:lnTo>
                    <a:pt x="6877" y="399"/>
                  </a:lnTo>
                  <a:lnTo>
                    <a:pt x="6771" y="532"/>
                  </a:lnTo>
                  <a:lnTo>
                    <a:pt x="6691" y="665"/>
                  </a:lnTo>
                  <a:lnTo>
                    <a:pt x="6505" y="691"/>
                  </a:lnTo>
                  <a:lnTo>
                    <a:pt x="6320" y="744"/>
                  </a:lnTo>
                  <a:lnTo>
                    <a:pt x="6160" y="850"/>
                  </a:lnTo>
                  <a:lnTo>
                    <a:pt x="6001" y="957"/>
                  </a:lnTo>
                  <a:lnTo>
                    <a:pt x="5868" y="1089"/>
                  </a:lnTo>
                  <a:lnTo>
                    <a:pt x="5762" y="1249"/>
                  </a:lnTo>
                  <a:lnTo>
                    <a:pt x="5682" y="1435"/>
                  </a:lnTo>
                  <a:lnTo>
                    <a:pt x="5629" y="1620"/>
                  </a:lnTo>
                  <a:lnTo>
                    <a:pt x="4806" y="1620"/>
                  </a:lnTo>
                  <a:lnTo>
                    <a:pt x="4461" y="1647"/>
                  </a:lnTo>
                  <a:lnTo>
                    <a:pt x="4116" y="1700"/>
                  </a:lnTo>
                  <a:lnTo>
                    <a:pt x="3771" y="1806"/>
                  </a:lnTo>
                  <a:lnTo>
                    <a:pt x="3452" y="1912"/>
                  </a:lnTo>
                  <a:lnTo>
                    <a:pt x="3134" y="2072"/>
                  </a:lnTo>
                  <a:lnTo>
                    <a:pt x="2842" y="2258"/>
                  </a:lnTo>
                  <a:lnTo>
                    <a:pt x="2576" y="2470"/>
                  </a:lnTo>
                  <a:lnTo>
                    <a:pt x="2337" y="2709"/>
                  </a:lnTo>
                  <a:lnTo>
                    <a:pt x="2098" y="2974"/>
                  </a:lnTo>
                  <a:lnTo>
                    <a:pt x="1912" y="3266"/>
                  </a:lnTo>
                  <a:lnTo>
                    <a:pt x="1753" y="3558"/>
                  </a:lnTo>
                  <a:lnTo>
                    <a:pt x="1594" y="3851"/>
                  </a:lnTo>
                  <a:lnTo>
                    <a:pt x="1488" y="4169"/>
                  </a:lnTo>
                  <a:lnTo>
                    <a:pt x="1408" y="4488"/>
                  </a:lnTo>
                  <a:lnTo>
                    <a:pt x="1381" y="4833"/>
                  </a:lnTo>
                  <a:lnTo>
                    <a:pt x="1355" y="5178"/>
                  </a:lnTo>
                  <a:lnTo>
                    <a:pt x="1328" y="5390"/>
                  </a:lnTo>
                  <a:lnTo>
                    <a:pt x="1275" y="5576"/>
                  </a:lnTo>
                  <a:lnTo>
                    <a:pt x="1169" y="5762"/>
                  </a:lnTo>
                  <a:lnTo>
                    <a:pt x="1036" y="5948"/>
                  </a:lnTo>
                  <a:lnTo>
                    <a:pt x="54" y="6904"/>
                  </a:lnTo>
                  <a:lnTo>
                    <a:pt x="1" y="6983"/>
                  </a:lnTo>
                  <a:lnTo>
                    <a:pt x="1" y="7090"/>
                  </a:lnTo>
                  <a:lnTo>
                    <a:pt x="1" y="7169"/>
                  </a:lnTo>
                  <a:lnTo>
                    <a:pt x="54" y="7249"/>
                  </a:lnTo>
                  <a:lnTo>
                    <a:pt x="134" y="7302"/>
                  </a:lnTo>
                  <a:lnTo>
                    <a:pt x="240" y="7328"/>
                  </a:lnTo>
                  <a:lnTo>
                    <a:pt x="319" y="7302"/>
                  </a:lnTo>
                  <a:lnTo>
                    <a:pt x="399" y="7249"/>
                  </a:lnTo>
                  <a:lnTo>
                    <a:pt x="1381" y="6293"/>
                  </a:lnTo>
                  <a:lnTo>
                    <a:pt x="1567" y="6028"/>
                  </a:lnTo>
                  <a:lnTo>
                    <a:pt x="1727" y="5762"/>
                  </a:lnTo>
                  <a:lnTo>
                    <a:pt x="1806" y="5470"/>
                  </a:lnTo>
                  <a:lnTo>
                    <a:pt x="1833" y="5178"/>
                  </a:lnTo>
                  <a:lnTo>
                    <a:pt x="1859" y="4859"/>
                  </a:lnTo>
                  <a:lnTo>
                    <a:pt x="1886" y="4567"/>
                  </a:lnTo>
                  <a:lnTo>
                    <a:pt x="1965" y="4275"/>
                  </a:lnTo>
                  <a:lnTo>
                    <a:pt x="2072" y="3983"/>
                  </a:lnTo>
                  <a:lnTo>
                    <a:pt x="2178" y="3718"/>
                  </a:lnTo>
                  <a:lnTo>
                    <a:pt x="2337" y="3479"/>
                  </a:lnTo>
                  <a:lnTo>
                    <a:pt x="2496" y="3240"/>
                  </a:lnTo>
                  <a:lnTo>
                    <a:pt x="2709" y="3027"/>
                  </a:lnTo>
                  <a:lnTo>
                    <a:pt x="2895" y="2815"/>
                  </a:lnTo>
                  <a:lnTo>
                    <a:pt x="3134" y="2656"/>
                  </a:lnTo>
                  <a:lnTo>
                    <a:pt x="3373" y="2497"/>
                  </a:lnTo>
                  <a:lnTo>
                    <a:pt x="3638" y="2364"/>
                  </a:lnTo>
                  <a:lnTo>
                    <a:pt x="3904" y="2258"/>
                  </a:lnTo>
                  <a:lnTo>
                    <a:pt x="4196" y="2178"/>
                  </a:lnTo>
                  <a:lnTo>
                    <a:pt x="4514" y="2125"/>
                  </a:lnTo>
                  <a:lnTo>
                    <a:pt x="4806" y="2098"/>
                  </a:lnTo>
                  <a:lnTo>
                    <a:pt x="7063" y="2098"/>
                  </a:lnTo>
                  <a:lnTo>
                    <a:pt x="7196" y="2125"/>
                  </a:lnTo>
                  <a:lnTo>
                    <a:pt x="7328" y="2151"/>
                  </a:lnTo>
                  <a:lnTo>
                    <a:pt x="7461" y="2231"/>
                  </a:lnTo>
                  <a:lnTo>
                    <a:pt x="7567" y="2311"/>
                  </a:lnTo>
                  <a:lnTo>
                    <a:pt x="7647" y="2417"/>
                  </a:lnTo>
                  <a:lnTo>
                    <a:pt x="7727" y="2550"/>
                  </a:lnTo>
                  <a:lnTo>
                    <a:pt x="7780" y="2682"/>
                  </a:lnTo>
                  <a:lnTo>
                    <a:pt x="7780" y="2815"/>
                  </a:lnTo>
                  <a:lnTo>
                    <a:pt x="7780" y="2974"/>
                  </a:lnTo>
                  <a:lnTo>
                    <a:pt x="7727" y="3107"/>
                  </a:lnTo>
                  <a:lnTo>
                    <a:pt x="7647" y="3240"/>
                  </a:lnTo>
                  <a:lnTo>
                    <a:pt x="7567" y="3346"/>
                  </a:lnTo>
                  <a:lnTo>
                    <a:pt x="7461" y="3426"/>
                  </a:lnTo>
                  <a:lnTo>
                    <a:pt x="7328" y="3505"/>
                  </a:lnTo>
                  <a:lnTo>
                    <a:pt x="7196" y="3532"/>
                  </a:lnTo>
                  <a:lnTo>
                    <a:pt x="7063" y="3558"/>
                  </a:lnTo>
                  <a:lnTo>
                    <a:pt x="7036" y="3558"/>
                  </a:lnTo>
                  <a:lnTo>
                    <a:pt x="6638" y="3585"/>
                  </a:lnTo>
                  <a:lnTo>
                    <a:pt x="6266" y="3665"/>
                  </a:lnTo>
                  <a:lnTo>
                    <a:pt x="5921" y="3824"/>
                  </a:lnTo>
                  <a:lnTo>
                    <a:pt x="5603" y="4010"/>
                  </a:lnTo>
                  <a:lnTo>
                    <a:pt x="5311" y="4275"/>
                  </a:lnTo>
                  <a:lnTo>
                    <a:pt x="5258" y="4328"/>
                  </a:lnTo>
                  <a:lnTo>
                    <a:pt x="5231" y="4435"/>
                  </a:lnTo>
                  <a:lnTo>
                    <a:pt x="5258" y="4514"/>
                  </a:lnTo>
                  <a:lnTo>
                    <a:pt x="5311" y="4594"/>
                  </a:lnTo>
                  <a:lnTo>
                    <a:pt x="5390" y="4647"/>
                  </a:lnTo>
                  <a:lnTo>
                    <a:pt x="5470" y="4674"/>
                  </a:lnTo>
                  <a:lnTo>
                    <a:pt x="5550" y="4674"/>
                  </a:lnTo>
                  <a:lnTo>
                    <a:pt x="5629" y="4620"/>
                  </a:lnTo>
                  <a:lnTo>
                    <a:pt x="5762" y="4514"/>
                  </a:lnTo>
                  <a:lnTo>
                    <a:pt x="6054" y="4647"/>
                  </a:lnTo>
                  <a:lnTo>
                    <a:pt x="6373" y="4753"/>
                  </a:lnTo>
                  <a:lnTo>
                    <a:pt x="6665" y="4833"/>
                  </a:lnTo>
                  <a:lnTo>
                    <a:pt x="7222" y="4833"/>
                  </a:lnTo>
                  <a:lnTo>
                    <a:pt x="7514" y="4780"/>
                  </a:lnTo>
                  <a:lnTo>
                    <a:pt x="7753" y="4700"/>
                  </a:lnTo>
                  <a:lnTo>
                    <a:pt x="8019" y="4594"/>
                  </a:lnTo>
                  <a:lnTo>
                    <a:pt x="8231" y="4461"/>
                  </a:lnTo>
                  <a:lnTo>
                    <a:pt x="8444" y="4275"/>
                  </a:lnTo>
                  <a:lnTo>
                    <a:pt x="8629" y="4089"/>
                  </a:lnTo>
                  <a:lnTo>
                    <a:pt x="8762" y="3877"/>
                  </a:lnTo>
                  <a:lnTo>
                    <a:pt x="8895" y="3638"/>
                  </a:lnTo>
                  <a:lnTo>
                    <a:pt x="9001" y="3373"/>
                  </a:lnTo>
                  <a:lnTo>
                    <a:pt x="9054" y="3107"/>
                  </a:lnTo>
                  <a:lnTo>
                    <a:pt x="9054" y="2815"/>
                  </a:lnTo>
                  <a:lnTo>
                    <a:pt x="9054" y="1859"/>
                  </a:lnTo>
                  <a:lnTo>
                    <a:pt x="9081" y="1727"/>
                  </a:lnTo>
                  <a:lnTo>
                    <a:pt x="9107" y="1594"/>
                  </a:lnTo>
                  <a:lnTo>
                    <a:pt x="9160" y="1488"/>
                  </a:lnTo>
                  <a:lnTo>
                    <a:pt x="9240" y="1381"/>
                  </a:lnTo>
                  <a:lnTo>
                    <a:pt x="9346" y="1302"/>
                  </a:lnTo>
                  <a:lnTo>
                    <a:pt x="9426" y="1222"/>
                  </a:lnTo>
                  <a:lnTo>
                    <a:pt x="9559" y="1169"/>
                  </a:lnTo>
                  <a:lnTo>
                    <a:pt x="9665" y="1143"/>
                  </a:lnTo>
                  <a:lnTo>
                    <a:pt x="9798" y="1143"/>
                  </a:lnTo>
                  <a:lnTo>
                    <a:pt x="9957" y="1169"/>
                  </a:lnTo>
                  <a:lnTo>
                    <a:pt x="10090" y="1196"/>
                  </a:lnTo>
                  <a:lnTo>
                    <a:pt x="10196" y="1275"/>
                  </a:lnTo>
                  <a:lnTo>
                    <a:pt x="10302" y="1355"/>
                  </a:lnTo>
                  <a:lnTo>
                    <a:pt x="10382" y="1461"/>
                  </a:lnTo>
                  <a:lnTo>
                    <a:pt x="10461" y="1594"/>
                  </a:lnTo>
                  <a:lnTo>
                    <a:pt x="10488" y="1727"/>
                  </a:lnTo>
                  <a:lnTo>
                    <a:pt x="10514" y="1886"/>
                  </a:lnTo>
                  <a:lnTo>
                    <a:pt x="10514" y="3187"/>
                  </a:lnTo>
                  <a:lnTo>
                    <a:pt x="10488" y="3532"/>
                  </a:lnTo>
                  <a:lnTo>
                    <a:pt x="10461" y="3851"/>
                  </a:lnTo>
                  <a:lnTo>
                    <a:pt x="10382" y="4169"/>
                  </a:lnTo>
                  <a:lnTo>
                    <a:pt x="10275" y="4461"/>
                  </a:lnTo>
                  <a:lnTo>
                    <a:pt x="10143" y="4753"/>
                  </a:lnTo>
                  <a:lnTo>
                    <a:pt x="9983" y="5045"/>
                  </a:lnTo>
                  <a:lnTo>
                    <a:pt x="9798" y="5311"/>
                  </a:lnTo>
                  <a:lnTo>
                    <a:pt x="9585" y="5550"/>
                  </a:lnTo>
                  <a:lnTo>
                    <a:pt x="9081" y="6001"/>
                  </a:lnTo>
                  <a:lnTo>
                    <a:pt x="8603" y="6426"/>
                  </a:lnTo>
                  <a:lnTo>
                    <a:pt x="8072" y="6797"/>
                  </a:lnTo>
                  <a:lnTo>
                    <a:pt x="7541" y="7143"/>
                  </a:lnTo>
                  <a:lnTo>
                    <a:pt x="6983" y="7435"/>
                  </a:lnTo>
                  <a:lnTo>
                    <a:pt x="6399" y="7700"/>
                  </a:lnTo>
                  <a:lnTo>
                    <a:pt x="5815" y="7939"/>
                  </a:lnTo>
                  <a:lnTo>
                    <a:pt x="5231" y="8125"/>
                  </a:lnTo>
                  <a:lnTo>
                    <a:pt x="4780" y="8284"/>
                  </a:lnTo>
                  <a:lnTo>
                    <a:pt x="4381" y="8497"/>
                  </a:lnTo>
                  <a:lnTo>
                    <a:pt x="3983" y="8762"/>
                  </a:lnTo>
                  <a:lnTo>
                    <a:pt x="3638" y="9054"/>
                  </a:lnTo>
                  <a:lnTo>
                    <a:pt x="3346" y="9346"/>
                  </a:lnTo>
                  <a:lnTo>
                    <a:pt x="3293" y="9426"/>
                  </a:lnTo>
                  <a:lnTo>
                    <a:pt x="3293" y="9506"/>
                  </a:lnTo>
                  <a:lnTo>
                    <a:pt x="3293" y="9612"/>
                  </a:lnTo>
                  <a:lnTo>
                    <a:pt x="3346" y="9691"/>
                  </a:lnTo>
                  <a:lnTo>
                    <a:pt x="3426" y="9744"/>
                  </a:lnTo>
                  <a:lnTo>
                    <a:pt x="3532" y="9771"/>
                  </a:lnTo>
                  <a:lnTo>
                    <a:pt x="3612" y="9744"/>
                  </a:lnTo>
                  <a:lnTo>
                    <a:pt x="3691" y="9691"/>
                  </a:lnTo>
                  <a:lnTo>
                    <a:pt x="3983" y="9399"/>
                  </a:lnTo>
                  <a:lnTo>
                    <a:pt x="4275" y="9134"/>
                  </a:lnTo>
                  <a:lnTo>
                    <a:pt x="4620" y="8921"/>
                  </a:lnTo>
                  <a:lnTo>
                    <a:pt x="4966" y="8736"/>
                  </a:lnTo>
                  <a:lnTo>
                    <a:pt x="5364" y="8603"/>
                  </a:lnTo>
                  <a:lnTo>
                    <a:pt x="5974" y="8390"/>
                  </a:lnTo>
                  <a:lnTo>
                    <a:pt x="6612" y="8152"/>
                  </a:lnTo>
                  <a:lnTo>
                    <a:pt x="7196" y="7859"/>
                  </a:lnTo>
                  <a:lnTo>
                    <a:pt x="7780" y="7541"/>
                  </a:lnTo>
                  <a:lnTo>
                    <a:pt x="8337" y="7196"/>
                  </a:lnTo>
                  <a:lnTo>
                    <a:pt x="8895" y="6797"/>
                  </a:lnTo>
                  <a:lnTo>
                    <a:pt x="9426" y="6373"/>
                  </a:lnTo>
                  <a:lnTo>
                    <a:pt x="9904" y="5895"/>
                  </a:lnTo>
                  <a:lnTo>
                    <a:pt x="9930" y="5895"/>
                  </a:lnTo>
                  <a:lnTo>
                    <a:pt x="10169" y="5603"/>
                  </a:lnTo>
                  <a:lnTo>
                    <a:pt x="10382" y="5311"/>
                  </a:lnTo>
                  <a:lnTo>
                    <a:pt x="10567" y="4992"/>
                  </a:lnTo>
                  <a:lnTo>
                    <a:pt x="10727" y="4647"/>
                  </a:lnTo>
                  <a:lnTo>
                    <a:pt x="10833" y="4302"/>
                  </a:lnTo>
                  <a:lnTo>
                    <a:pt x="10913" y="3930"/>
                  </a:lnTo>
                  <a:lnTo>
                    <a:pt x="10966" y="3558"/>
                  </a:lnTo>
                  <a:lnTo>
                    <a:pt x="10992" y="3187"/>
                  </a:lnTo>
                  <a:lnTo>
                    <a:pt x="10992" y="1886"/>
                  </a:lnTo>
                  <a:lnTo>
                    <a:pt x="10966" y="1647"/>
                  </a:lnTo>
                  <a:lnTo>
                    <a:pt x="10913" y="1408"/>
                  </a:lnTo>
                  <a:lnTo>
                    <a:pt x="10806" y="1222"/>
                  </a:lnTo>
                  <a:lnTo>
                    <a:pt x="10647" y="1036"/>
                  </a:lnTo>
                  <a:lnTo>
                    <a:pt x="10488" y="877"/>
                  </a:lnTo>
                  <a:lnTo>
                    <a:pt x="10275" y="771"/>
                  </a:lnTo>
                  <a:lnTo>
                    <a:pt x="10063" y="691"/>
                  </a:lnTo>
                  <a:lnTo>
                    <a:pt x="9824" y="665"/>
                  </a:lnTo>
                  <a:lnTo>
                    <a:pt x="9798" y="665"/>
                  </a:lnTo>
                  <a:lnTo>
                    <a:pt x="9718" y="505"/>
                  </a:lnTo>
                  <a:lnTo>
                    <a:pt x="9612" y="399"/>
                  </a:lnTo>
                  <a:lnTo>
                    <a:pt x="9479" y="293"/>
                  </a:lnTo>
                  <a:lnTo>
                    <a:pt x="9346" y="187"/>
                  </a:lnTo>
                  <a:lnTo>
                    <a:pt x="9213" y="107"/>
                  </a:lnTo>
                  <a:lnTo>
                    <a:pt x="9054" y="54"/>
                  </a:lnTo>
                  <a:lnTo>
                    <a:pt x="8895" y="27"/>
                  </a:lnTo>
                  <a:lnTo>
                    <a:pt x="8736" y="1"/>
                  </a:lnTo>
                  <a:lnTo>
                    <a:pt x="8470" y="27"/>
                  </a:lnTo>
                  <a:lnTo>
                    <a:pt x="8258" y="107"/>
                  </a:lnTo>
                  <a:lnTo>
                    <a:pt x="8019" y="27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129575" y="2070950"/>
              <a:ext cx="30550" cy="36525"/>
            </a:xfrm>
            <a:custGeom>
              <a:rect b="b" l="l" r="r" t="t"/>
              <a:pathLst>
                <a:path extrusionOk="0" h="1461" w="1222">
                  <a:moveTo>
                    <a:pt x="558" y="1"/>
                  </a:moveTo>
                  <a:lnTo>
                    <a:pt x="425" y="27"/>
                  </a:lnTo>
                  <a:lnTo>
                    <a:pt x="293" y="80"/>
                  </a:lnTo>
                  <a:lnTo>
                    <a:pt x="160" y="160"/>
                  </a:lnTo>
                  <a:lnTo>
                    <a:pt x="80" y="293"/>
                  </a:lnTo>
                  <a:lnTo>
                    <a:pt x="54" y="372"/>
                  </a:lnTo>
                  <a:lnTo>
                    <a:pt x="54" y="479"/>
                  </a:lnTo>
                  <a:lnTo>
                    <a:pt x="107" y="558"/>
                  </a:lnTo>
                  <a:lnTo>
                    <a:pt x="160" y="611"/>
                  </a:lnTo>
                  <a:lnTo>
                    <a:pt x="266" y="638"/>
                  </a:lnTo>
                  <a:lnTo>
                    <a:pt x="346" y="638"/>
                  </a:lnTo>
                  <a:lnTo>
                    <a:pt x="425" y="611"/>
                  </a:lnTo>
                  <a:lnTo>
                    <a:pt x="505" y="532"/>
                  </a:lnTo>
                  <a:lnTo>
                    <a:pt x="531" y="505"/>
                  </a:lnTo>
                  <a:lnTo>
                    <a:pt x="558" y="479"/>
                  </a:lnTo>
                  <a:lnTo>
                    <a:pt x="638" y="505"/>
                  </a:lnTo>
                  <a:lnTo>
                    <a:pt x="638" y="558"/>
                  </a:lnTo>
                  <a:lnTo>
                    <a:pt x="638" y="611"/>
                  </a:lnTo>
                  <a:lnTo>
                    <a:pt x="611" y="638"/>
                  </a:lnTo>
                  <a:lnTo>
                    <a:pt x="107" y="1010"/>
                  </a:lnTo>
                  <a:lnTo>
                    <a:pt x="54" y="1063"/>
                  </a:lnTo>
                  <a:lnTo>
                    <a:pt x="27" y="1142"/>
                  </a:lnTo>
                  <a:lnTo>
                    <a:pt x="0" y="1222"/>
                  </a:lnTo>
                  <a:lnTo>
                    <a:pt x="27" y="1302"/>
                  </a:lnTo>
                  <a:lnTo>
                    <a:pt x="54" y="1355"/>
                  </a:lnTo>
                  <a:lnTo>
                    <a:pt x="107" y="1408"/>
                  </a:lnTo>
                  <a:lnTo>
                    <a:pt x="186" y="1434"/>
                  </a:lnTo>
                  <a:lnTo>
                    <a:pt x="239" y="1461"/>
                  </a:lnTo>
                  <a:lnTo>
                    <a:pt x="983" y="1461"/>
                  </a:lnTo>
                  <a:lnTo>
                    <a:pt x="1089" y="1434"/>
                  </a:lnTo>
                  <a:lnTo>
                    <a:pt x="1169" y="1381"/>
                  </a:lnTo>
                  <a:lnTo>
                    <a:pt x="1222" y="1302"/>
                  </a:lnTo>
                  <a:lnTo>
                    <a:pt x="1222" y="1222"/>
                  </a:lnTo>
                  <a:lnTo>
                    <a:pt x="1222" y="1116"/>
                  </a:lnTo>
                  <a:lnTo>
                    <a:pt x="1169" y="1036"/>
                  </a:lnTo>
                  <a:lnTo>
                    <a:pt x="1089" y="983"/>
                  </a:lnTo>
                  <a:lnTo>
                    <a:pt x="983" y="956"/>
                  </a:lnTo>
                  <a:lnTo>
                    <a:pt x="956" y="956"/>
                  </a:lnTo>
                  <a:lnTo>
                    <a:pt x="1036" y="877"/>
                  </a:lnTo>
                  <a:lnTo>
                    <a:pt x="1089" y="797"/>
                  </a:lnTo>
                  <a:lnTo>
                    <a:pt x="1116" y="691"/>
                  </a:lnTo>
                  <a:lnTo>
                    <a:pt x="1142" y="558"/>
                  </a:lnTo>
                  <a:lnTo>
                    <a:pt x="1116" y="452"/>
                  </a:lnTo>
                  <a:lnTo>
                    <a:pt x="1089" y="346"/>
                  </a:lnTo>
                  <a:lnTo>
                    <a:pt x="1036" y="240"/>
                  </a:lnTo>
                  <a:lnTo>
                    <a:pt x="956" y="160"/>
                  </a:lnTo>
                  <a:lnTo>
                    <a:pt x="877" y="107"/>
                  </a:lnTo>
                  <a:lnTo>
                    <a:pt x="797" y="54"/>
                  </a:lnTo>
                  <a:lnTo>
                    <a:pt x="691" y="27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051250" y="1994625"/>
              <a:ext cx="189200" cy="188525"/>
            </a:xfrm>
            <a:custGeom>
              <a:rect b="b" l="l" r="r" t="t"/>
              <a:pathLst>
                <a:path extrusionOk="0" h="7541" w="7568">
                  <a:moveTo>
                    <a:pt x="4036" y="478"/>
                  </a:moveTo>
                  <a:lnTo>
                    <a:pt x="4302" y="505"/>
                  </a:lnTo>
                  <a:lnTo>
                    <a:pt x="4567" y="558"/>
                  </a:lnTo>
                  <a:lnTo>
                    <a:pt x="4806" y="638"/>
                  </a:lnTo>
                  <a:lnTo>
                    <a:pt x="4355" y="1753"/>
                  </a:lnTo>
                  <a:lnTo>
                    <a:pt x="4089" y="1700"/>
                  </a:lnTo>
                  <a:lnTo>
                    <a:pt x="3797" y="1673"/>
                  </a:lnTo>
                  <a:lnTo>
                    <a:pt x="3505" y="1700"/>
                  </a:lnTo>
                  <a:lnTo>
                    <a:pt x="3213" y="1753"/>
                  </a:lnTo>
                  <a:lnTo>
                    <a:pt x="2762" y="638"/>
                  </a:lnTo>
                  <a:lnTo>
                    <a:pt x="3001" y="558"/>
                  </a:lnTo>
                  <a:lnTo>
                    <a:pt x="3266" y="505"/>
                  </a:lnTo>
                  <a:lnTo>
                    <a:pt x="3532" y="478"/>
                  </a:lnTo>
                  <a:close/>
                  <a:moveTo>
                    <a:pt x="5257" y="823"/>
                  </a:moveTo>
                  <a:lnTo>
                    <a:pt x="5496" y="956"/>
                  </a:lnTo>
                  <a:lnTo>
                    <a:pt x="5709" y="1089"/>
                  </a:lnTo>
                  <a:lnTo>
                    <a:pt x="5921" y="1275"/>
                  </a:lnTo>
                  <a:lnTo>
                    <a:pt x="6107" y="1434"/>
                  </a:lnTo>
                  <a:lnTo>
                    <a:pt x="6293" y="1647"/>
                  </a:lnTo>
                  <a:lnTo>
                    <a:pt x="6452" y="1832"/>
                  </a:lnTo>
                  <a:lnTo>
                    <a:pt x="6611" y="2071"/>
                  </a:lnTo>
                  <a:lnTo>
                    <a:pt x="6718" y="2284"/>
                  </a:lnTo>
                  <a:lnTo>
                    <a:pt x="5603" y="2762"/>
                  </a:lnTo>
                  <a:lnTo>
                    <a:pt x="5603" y="2735"/>
                  </a:lnTo>
                  <a:lnTo>
                    <a:pt x="5443" y="2496"/>
                  </a:lnTo>
                  <a:lnTo>
                    <a:pt x="5257" y="2284"/>
                  </a:lnTo>
                  <a:lnTo>
                    <a:pt x="5045" y="2098"/>
                  </a:lnTo>
                  <a:lnTo>
                    <a:pt x="4806" y="1965"/>
                  </a:lnTo>
                  <a:lnTo>
                    <a:pt x="4806" y="1939"/>
                  </a:lnTo>
                  <a:lnTo>
                    <a:pt x="5257" y="823"/>
                  </a:lnTo>
                  <a:close/>
                  <a:moveTo>
                    <a:pt x="664" y="2735"/>
                  </a:moveTo>
                  <a:lnTo>
                    <a:pt x="1753" y="3186"/>
                  </a:lnTo>
                  <a:lnTo>
                    <a:pt x="1779" y="3186"/>
                  </a:lnTo>
                  <a:lnTo>
                    <a:pt x="1726" y="3478"/>
                  </a:lnTo>
                  <a:lnTo>
                    <a:pt x="1700" y="3744"/>
                  </a:lnTo>
                  <a:lnTo>
                    <a:pt x="1700" y="3770"/>
                  </a:lnTo>
                  <a:lnTo>
                    <a:pt x="1726" y="4063"/>
                  </a:lnTo>
                  <a:lnTo>
                    <a:pt x="1779" y="4328"/>
                  </a:lnTo>
                  <a:lnTo>
                    <a:pt x="1779" y="4355"/>
                  </a:lnTo>
                  <a:lnTo>
                    <a:pt x="664" y="4806"/>
                  </a:lnTo>
                  <a:lnTo>
                    <a:pt x="585" y="4540"/>
                  </a:lnTo>
                  <a:lnTo>
                    <a:pt x="532" y="4301"/>
                  </a:lnTo>
                  <a:lnTo>
                    <a:pt x="505" y="4036"/>
                  </a:lnTo>
                  <a:lnTo>
                    <a:pt x="479" y="3770"/>
                  </a:lnTo>
                  <a:lnTo>
                    <a:pt x="505" y="3505"/>
                  </a:lnTo>
                  <a:lnTo>
                    <a:pt x="532" y="3239"/>
                  </a:lnTo>
                  <a:lnTo>
                    <a:pt x="585" y="3001"/>
                  </a:lnTo>
                  <a:lnTo>
                    <a:pt x="664" y="2735"/>
                  </a:lnTo>
                  <a:close/>
                  <a:moveTo>
                    <a:pt x="6903" y="2735"/>
                  </a:moveTo>
                  <a:lnTo>
                    <a:pt x="6983" y="2974"/>
                  </a:lnTo>
                  <a:lnTo>
                    <a:pt x="7036" y="3239"/>
                  </a:lnTo>
                  <a:lnTo>
                    <a:pt x="7063" y="3505"/>
                  </a:lnTo>
                  <a:lnTo>
                    <a:pt x="7089" y="3770"/>
                  </a:lnTo>
                  <a:lnTo>
                    <a:pt x="7063" y="4036"/>
                  </a:lnTo>
                  <a:lnTo>
                    <a:pt x="7036" y="4301"/>
                  </a:lnTo>
                  <a:lnTo>
                    <a:pt x="6983" y="4540"/>
                  </a:lnTo>
                  <a:lnTo>
                    <a:pt x="6903" y="4806"/>
                  </a:lnTo>
                  <a:lnTo>
                    <a:pt x="5788" y="4355"/>
                  </a:lnTo>
                  <a:lnTo>
                    <a:pt x="5842" y="4063"/>
                  </a:lnTo>
                  <a:lnTo>
                    <a:pt x="5868" y="3770"/>
                  </a:lnTo>
                  <a:lnTo>
                    <a:pt x="5842" y="3478"/>
                  </a:lnTo>
                  <a:lnTo>
                    <a:pt x="5788" y="3186"/>
                  </a:lnTo>
                  <a:lnTo>
                    <a:pt x="6903" y="2735"/>
                  </a:lnTo>
                  <a:close/>
                  <a:moveTo>
                    <a:pt x="2310" y="823"/>
                  </a:moveTo>
                  <a:lnTo>
                    <a:pt x="2762" y="1939"/>
                  </a:lnTo>
                  <a:lnTo>
                    <a:pt x="2762" y="1965"/>
                  </a:lnTo>
                  <a:lnTo>
                    <a:pt x="2682" y="2018"/>
                  </a:lnTo>
                  <a:lnTo>
                    <a:pt x="2629" y="2098"/>
                  </a:lnTo>
                  <a:lnTo>
                    <a:pt x="2629" y="2204"/>
                  </a:lnTo>
                  <a:lnTo>
                    <a:pt x="2656" y="2284"/>
                  </a:lnTo>
                  <a:lnTo>
                    <a:pt x="2709" y="2337"/>
                  </a:lnTo>
                  <a:lnTo>
                    <a:pt x="2735" y="2363"/>
                  </a:lnTo>
                  <a:lnTo>
                    <a:pt x="2815" y="2390"/>
                  </a:lnTo>
                  <a:lnTo>
                    <a:pt x="2868" y="2416"/>
                  </a:lnTo>
                  <a:lnTo>
                    <a:pt x="2921" y="2390"/>
                  </a:lnTo>
                  <a:lnTo>
                    <a:pt x="3001" y="2363"/>
                  </a:lnTo>
                  <a:lnTo>
                    <a:pt x="3187" y="2284"/>
                  </a:lnTo>
                  <a:lnTo>
                    <a:pt x="3372" y="2204"/>
                  </a:lnTo>
                  <a:lnTo>
                    <a:pt x="3585" y="2178"/>
                  </a:lnTo>
                  <a:lnTo>
                    <a:pt x="3771" y="2151"/>
                  </a:lnTo>
                  <a:lnTo>
                    <a:pt x="3957" y="2178"/>
                  </a:lnTo>
                  <a:lnTo>
                    <a:pt x="4116" y="2204"/>
                  </a:lnTo>
                  <a:lnTo>
                    <a:pt x="4408" y="2284"/>
                  </a:lnTo>
                  <a:lnTo>
                    <a:pt x="4673" y="2443"/>
                  </a:lnTo>
                  <a:lnTo>
                    <a:pt x="4912" y="2629"/>
                  </a:lnTo>
                  <a:lnTo>
                    <a:pt x="5125" y="2868"/>
                  </a:lnTo>
                  <a:lnTo>
                    <a:pt x="5257" y="3133"/>
                  </a:lnTo>
                  <a:lnTo>
                    <a:pt x="5311" y="3293"/>
                  </a:lnTo>
                  <a:lnTo>
                    <a:pt x="5364" y="3452"/>
                  </a:lnTo>
                  <a:lnTo>
                    <a:pt x="5390" y="3611"/>
                  </a:lnTo>
                  <a:lnTo>
                    <a:pt x="5390" y="3770"/>
                  </a:lnTo>
                  <a:lnTo>
                    <a:pt x="5390" y="3930"/>
                  </a:lnTo>
                  <a:lnTo>
                    <a:pt x="5364" y="4089"/>
                  </a:lnTo>
                  <a:lnTo>
                    <a:pt x="5257" y="4381"/>
                  </a:lnTo>
                  <a:lnTo>
                    <a:pt x="5125" y="4673"/>
                  </a:lnTo>
                  <a:lnTo>
                    <a:pt x="4912" y="4912"/>
                  </a:lnTo>
                  <a:lnTo>
                    <a:pt x="4673" y="5098"/>
                  </a:lnTo>
                  <a:lnTo>
                    <a:pt x="4408" y="5257"/>
                  </a:lnTo>
                  <a:lnTo>
                    <a:pt x="4116" y="5337"/>
                  </a:lnTo>
                  <a:lnTo>
                    <a:pt x="3957" y="5363"/>
                  </a:lnTo>
                  <a:lnTo>
                    <a:pt x="3797" y="5390"/>
                  </a:lnTo>
                  <a:lnTo>
                    <a:pt x="3611" y="5363"/>
                  </a:lnTo>
                  <a:lnTo>
                    <a:pt x="3452" y="5337"/>
                  </a:lnTo>
                  <a:lnTo>
                    <a:pt x="3160" y="5257"/>
                  </a:lnTo>
                  <a:lnTo>
                    <a:pt x="2895" y="5098"/>
                  </a:lnTo>
                  <a:lnTo>
                    <a:pt x="2656" y="4912"/>
                  </a:lnTo>
                  <a:lnTo>
                    <a:pt x="2443" y="4673"/>
                  </a:lnTo>
                  <a:lnTo>
                    <a:pt x="2310" y="4408"/>
                  </a:lnTo>
                  <a:lnTo>
                    <a:pt x="2204" y="4089"/>
                  </a:lnTo>
                  <a:lnTo>
                    <a:pt x="2178" y="3930"/>
                  </a:lnTo>
                  <a:lnTo>
                    <a:pt x="2178" y="3770"/>
                  </a:lnTo>
                  <a:lnTo>
                    <a:pt x="2204" y="3558"/>
                  </a:lnTo>
                  <a:lnTo>
                    <a:pt x="2231" y="3346"/>
                  </a:lnTo>
                  <a:lnTo>
                    <a:pt x="2310" y="3160"/>
                  </a:lnTo>
                  <a:lnTo>
                    <a:pt x="2390" y="2947"/>
                  </a:lnTo>
                  <a:lnTo>
                    <a:pt x="2443" y="2868"/>
                  </a:lnTo>
                  <a:lnTo>
                    <a:pt x="2417" y="2762"/>
                  </a:lnTo>
                  <a:lnTo>
                    <a:pt x="2390" y="2682"/>
                  </a:lnTo>
                  <a:lnTo>
                    <a:pt x="2310" y="2629"/>
                  </a:lnTo>
                  <a:lnTo>
                    <a:pt x="2257" y="2602"/>
                  </a:lnTo>
                  <a:lnTo>
                    <a:pt x="2098" y="2602"/>
                  </a:lnTo>
                  <a:lnTo>
                    <a:pt x="2045" y="2629"/>
                  </a:lnTo>
                  <a:lnTo>
                    <a:pt x="1992" y="2682"/>
                  </a:lnTo>
                  <a:lnTo>
                    <a:pt x="1965" y="2762"/>
                  </a:lnTo>
                  <a:lnTo>
                    <a:pt x="850" y="2284"/>
                  </a:lnTo>
                  <a:lnTo>
                    <a:pt x="956" y="2071"/>
                  </a:lnTo>
                  <a:lnTo>
                    <a:pt x="1116" y="1832"/>
                  </a:lnTo>
                  <a:lnTo>
                    <a:pt x="1275" y="1647"/>
                  </a:lnTo>
                  <a:lnTo>
                    <a:pt x="1461" y="1434"/>
                  </a:lnTo>
                  <a:lnTo>
                    <a:pt x="1647" y="1275"/>
                  </a:lnTo>
                  <a:lnTo>
                    <a:pt x="1859" y="1089"/>
                  </a:lnTo>
                  <a:lnTo>
                    <a:pt x="2072" y="956"/>
                  </a:lnTo>
                  <a:lnTo>
                    <a:pt x="2310" y="823"/>
                  </a:lnTo>
                  <a:close/>
                  <a:moveTo>
                    <a:pt x="1965" y="4779"/>
                  </a:moveTo>
                  <a:lnTo>
                    <a:pt x="1965" y="4806"/>
                  </a:lnTo>
                  <a:lnTo>
                    <a:pt x="2125" y="5045"/>
                  </a:lnTo>
                  <a:lnTo>
                    <a:pt x="2310" y="5257"/>
                  </a:lnTo>
                  <a:lnTo>
                    <a:pt x="2523" y="5443"/>
                  </a:lnTo>
                  <a:lnTo>
                    <a:pt x="2762" y="5576"/>
                  </a:lnTo>
                  <a:lnTo>
                    <a:pt x="2762" y="5602"/>
                  </a:lnTo>
                  <a:lnTo>
                    <a:pt x="2310" y="6717"/>
                  </a:lnTo>
                  <a:lnTo>
                    <a:pt x="2072" y="6585"/>
                  </a:lnTo>
                  <a:lnTo>
                    <a:pt x="1859" y="6452"/>
                  </a:lnTo>
                  <a:lnTo>
                    <a:pt x="1647" y="6266"/>
                  </a:lnTo>
                  <a:lnTo>
                    <a:pt x="1461" y="6107"/>
                  </a:lnTo>
                  <a:lnTo>
                    <a:pt x="1275" y="5894"/>
                  </a:lnTo>
                  <a:lnTo>
                    <a:pt x="1116" y="5709"/>
                  </a:lnTo>
                  <a:lnTo>
                    <a:pt x="956" y="5470"/>
                  </a:lnTo>
                  <a:lnTo>
                    <a:pt x="850" y="5257"/>
                  </a:lnTo>
                  <a:lnTo>
                    <a:pt x="1965" y="4779"/>
                  </a:lnTo>
                  <a:close/>
                  <a:moveTo>
                    <a:pt x="5603" y="4779"/>
                  </a:moveTo>
                  <a:lnTo>
                    <a:pt x="6718" y="5257"/>
                  </a:lnTo>
                  <a:lnTo>
                    <a:pt x="6611" y="5470"/>
                  </a:lnTo>
                  <a:lnTo>
                    <a:pt x="6452" y="5709"/>
                  </a:lnTo>
                  <a:lnTo>
                    <a:pt x="6293" y="5894"/>
                  </a:lnTo>
                  <a:lnTo>
                    <a:pt x="6107" y="6107"/>
                  </a:lnTo>
                  <a:lnTo>
                    <a:pt x="5921" y="6266"/>
                  </a:lnTo>
                  <a:lnTo>
                    <a:pt x="5709" y="6452"/>
                  </a:lnTo>
                  <a:lnTo>
                    <a:pt x="5496" y="6585"/>
                  </a:lnTo>
                  <a:lnTo>
                    <a:pt x="5257" y="6717"/>
                  </a:lnTo>
                  <a:lnTo>
                    <a:pt x="4806" y="5602"/>
                  </a:lnTo>
                  <a:lnTo>
                    <a:pt x="4806" y="5576"/>
                  </a:lnTo>
                  <a:lnTo>
                    <a:pt x="5045" y="5443"/>
                  </a:lnTo>
                  <a:lnTo>
                    <a:pt x="5257" y="5257"/>
                  </a:lnTo>
                  <a:lnTo>
                    <a:pt x="5443" y="5045"/>
                  </a:lnTo>
                  <a:lnTo>
                    <a:pt x="5603" y="4806"/>
                  </a:lnTo>
                  <a:lnTo>
                    <a:pt x="5603" y="4779"/>
                  </a:lnTo>
                  <a:close/>
                  <a:moveTo>
                    <a:pt x="4355" y="5788"/>
                  </a:moveTo>
                  <a:lnTo>
                    <a:pt x="4806" y="6903"/>
                  </a:lnTo>
                  <a:lnTo>
                    <a:pt x="4567" y="6983"/>
                  </a:lnTo>
                  <a:lnTo>
                    <a:pt x="4302" y="7036"/>
                  </a:lnTo>
                  <a:lnTo>
                    <a:pt x="4036" y="7063"/>
                  </a:lnTo>
                  <a:lnTo>
                    <a:pt x="3532" y="7063"/>
                  </a:lnTo>
                  <a:lnTo>
                    <a:pt x="3266" y="7036"/>
                  </a:lnTo>
                  <a:lnTo>
                    <a:pt x="3001" y="6983"/>
                  </a:lnTo>
                  <a:lnTo>
                    <a:pt x="2762" y="6903"/>
                  </a:lnTo>
                  <a:lnTo>
                    <a:pt x="3213" y="5788"/>
                  </a:lnTo>
                  <a:lnTo>
                    <a:pt x="3479" y="5841"/>
                  </a:lnTo>
                  <a:lnTo>
                    <a:pt x="3771" y="5868"/>
                  </a:lnTo>
                  <a:lnTo>
                    <a:pt x="3797" y="5868"/>
                  </a:lnTo>
                  <a:lnTo>
                    <a:pt x="4063" y="5841"/>
                  </a:lnTo>
                  <a:lnTo>
                    <a:pt x="4355" y="5788"/>
                  </a:lnTo>
                  <a:close/>
                  <a:moveTo>
                    <a:pt x="3399" y="0"/>
                  </a:moveTo>
                  <a:lnTo>
                    <a:pt x="3027" y="80"/>
                  </a:lnTo>
                  <a:lnTo>
                    <a:pt x="2656" y="160"/>
                  </a:lnTo>
                  <a:lnTo>
                    <a:pt x="2310" y="293"/>
                  </a:lnTo>
                  <a:lnTo>
                    <a:pt x="1992" y="452"/>
                  </a:lnTo>
                  <a:lnTo>
                    <a:pt x="1673" y="638"/>
                  </a:lnTo>
                  <a:lnTo>
                    <a:pt x="1381" y="850"/>
                  </a:lnTo>
                  <a:lnTo>
                    <a:pt x="1116" y="1089"/>
                  </a:lnTo>
                  <a:lnTo>
                    <a:pt x="877" y="1381"/>
                  </a:lnTo>
                  <a:lnTo>
                    <a:pt x="664" y="1673"/>
                  </a:lnTo>
                  <a:lnTo>
                    <a:pt x="452" y="1965"/>
                  </a:lnTo>
                  <a:lnTo>
                    <a:pt x="293" y="2310"/>
                  </a:lnTo>
                  <a:lnTo>
                    <a:pt x="187" y="2655"/>
                  </a:lnTo>
                  <a:lnTo>
                    <a:pt x="80" y="3001"/>
                  </a:lnTo>
                  <a:lnTo>
                    <a:pt x="27" y="3372"/>
                  </a:lnTo>
                  <a:lnTo>
                    <a:pt x="1" y="3770"/>
                  </a:lnTo>
                  <a:lnTo>
                    <a:pt x="27" y="4169"/>
                  </a:lnTo>
                  <a:lnTo>
                    <a:pt x="80" y="4540"/>
                  </a:lnTo>
                  <a:lnTo>
                    <a:pt x="187" y="4886"/>
                  </a:lnTo>
                  <a:lnTo>
                    <a:pt x="293" y="5231"/>
                  </a:lnTo>
                  <a:lnTo>
                    <a:pt x="452" y="5576"/>
                  </a:lnTo>
                  <a:lnTo>
                    <a:pt x="664" y="5894"/>
                  </a:lnTo>
                  <a:lnTo>
                    <a:pt x="877" y="6160"/>
                  </a:lnTo>
                  <a:lnTo>
                    <a:pt x="1116" y="6452"/>
                  </a:lnTo>
                  <a:lnTo>
                    <a:pt x="1381" y="6691"/>
                  </a:lnTo>
                  <a:lnTo>
                    <a:pt x="1673" y="6903"/>
                  </a:lnTo>
                  <a:lnTo>
                    <a:pt x="1992" y="7089"/>
                  </a:lnTo>
                  <a:lnTo>
                    <a:pt x="2310" y="7248"/>
                  </a:lnTo>
                  <a:lnTo>
                    <a:pt x="2656" y="7381"/>
                  </a:lnTo>
                  <a:lnTo>
                    <a:pt x="3027" y="7461"/>
                  </a:lnTo>
                  <a:lnTo>
                    <a:pt x="3399" y="7540"/>
                  </a:lnTo>
                  <a:lnTo>
                    <a:pt x="4063" y="7540"/>
                  </a:lnTo>
                  <a:lnTo>
                    <a:pt x="4355" y="7514"/>
                  </a:lnTo>
                  <a:lnTo>
                    <a:pt x="4647" y="7461"/>
                  </a:lnTo>
                  <a:lnTo>
                    <a:pt x="4912" y="7381"/>
                  </a:lnTo>
                  <a:lnTo>
                    <a:pt x="5178" y="7275"/>
                  </a:lnTo>
                  <a:lnTo>
                    <a:pt x="5417" y="7169"/>
                  </a:lnTo>
                  <a:lnTo>
                    <a:pt x="5682" y="7036"/>
                  </a:lnTo>
                  <a:lnTo>
                    <a:pt x="5895" y="6903"/>
                  </a:lnTo>
                  <a:lnTo>
                    <a:pt x="6134" y="6744"/>
                  </a:lnTo>
                  <a:lnTo>
                    <a:pt x="6346" y="6558"/>
                  </a:lnTo>
                  <a:lnTo>
                    <a:pt x="6532" y="6372"/>
                  </a:lnTo>
                  <a:lnTo>
                    <a:pt x="6718" y="6160"/>
                  </a:lnTo>
                  <a:lnTo>
                    <a:pt x="6877" y="5948"/>
                  </a:lnTo>
                  <a:lnTo>
                    <a:pt x="7036" y="5709"/>
                  </a:lnTo>
                  <a:lnTo>
                    <a:pt x="7169" y="5470"/>
                  </a:lnTo>
                  <a:lnTo>
                    <a:pt x="7275" y="5204"/>
                  </a:lnTo>
                  <a:lnTo>
                    <a:pt x="7408" y="4859"/>
                  </a:lnTo>
                  <a:lnTo>
                    <a:pt x="7488" y="4514"/>
                  </a:lnTo>
                  <a:lnTo>
                    <a:pt x="7541" y="4142"/>
                  </a:lnTo>
                  <a:lnTo>
                    <a:pt x="7567" y="3770"/>
                  </a:lnTo>
                  <a:lnTo>
                    <a:pt x="7541" y="3372"/>
                  </a:lnTo>
                  <a:lnTo>
                    <a:pt x="7488" y="3001"/>
                  </a:lnTo>
                  <a:lnTo>
                    <a:pt x="7381" y="2655"/>
                  </a:lnTo>
                  <a:lnTo>
                    <a:pt x="7275" y="2310"/>
                  </a:lnTo>
                  <a:lnTo>
                    <a:pt x="7116" y="1965"/>
                  </a:lnTo>
                  <a:lnTo>
                    <a:pt x="6930" y="1673"/>
                  </a:lnTo>
                  <a:lnTo>
                    <a:pt x="6691" y="1381"/>
                  </a:lnTo>
                  <a:lnTo>
                    <a:pt x="6452" y="1089"/>
                  </a:lnTo>
                  <a:lnTo>
                    <a:pt x="6187" y="850"/>
                  </a:lnTo>
                  <a:lnTo>
                    <a:pt x="5895" y="638"/>
                  </a:lnTo>
                  <a:lnTo>
                    <a:pt x="5576" y="452"/>
                  </a:lnTo>
                  <a:lnTo>
                    <a:pt x="5257" y="293"/>
                  </a:lnTo>
                  <a:lnTo>
                    <a:pt x="4912" y="160"/>
                  </a:lnTo>
                  <a:lnTo>
                    <a:pt x="4541" y="80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7383">
            <a:off x="7464331" y="3436924"/>
            <a:ext cx="1416708" cy="141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707" y="4061566"/>
            <a:ext cx="370201" cy="39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483" y="4308345"/>
            <a:ext cx="511021" cy="3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 title="metric_tabl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25" y="1286938"/>
            <a:ext cx="7967151" cy="2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 title="PokerH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idx="2" type="title"/>
          </p:nvPr>
        </p:nvSpPr>
        <p:spPr>
          <a:xfrm>
            <a:off x="2003608" y="1537200"/>
            <a:ext cx="4293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malas (0)</a:t>
            </a:r>
            <a:endParaRPr/>
          </a:p>
        </p:txBody>
      </p:sp>
      <p:sp>
        <p:nvSpPr>
          <p:cNvPr id="412" name="Google Shape;412;p41"/>
          <p:cNvSpPr txBox="1"/>
          <p:nvPr>
            <p:ph idx="15" type="title"/>
          </p:nvPr>
        </p:nvSpPr>
        <p:spPr>
          <a:xfrm>
            <a:off x="64955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Hacemos agrupaciones</a:t>
            </a:r>
            <a:endParaRPr/>
          </a:p>
        </p:txBody>
      </p:sp>
      <p:sp>
        <p:nvSpPr>
          <p:cNvPr id="413" name="Google Shape;413;p41"/>
          <p:cNvSpPr txBox="1"/>
          <p:nvPr>
            <p:ph idx="4" type="title"/>
          </p:nvPr>
        </p:nvSpPr>
        <p:spPr>
          <a:xfrm>
            <a:off x="1944893" y="2682200"/>
            <a:ext cx="403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mediocres (1)</a:t>
            </a:r>
            <a:endParaRPr/>
          </a:p>
        </p:txBody>
      </p:sp>
      <p:sp>
        <p:nvSpPr>
          <p:cNvPr id="414" name="Google Shape;414;p41"/>
          <p:cNvSpPr txBox="1"/>
          <p:nvPr>
            <p:ph idx="13" type="title"/>
          </p:nvPr>
        </p:nvSpPr>
        <p:spPr>
          <a:xfrm>
            <a:off x="2003594" y="3827200"/>
            <a:ext cx="379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buenas (2)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1183959" y="2535800"/>
            <a:ext cx="658500" cy="65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1183959" y="3680800"/>
            <a:ext cx="658500" cy="65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183940" y="1390800"/>
            <a:ext cx="658500" cy="65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41"/>
          <p:cNvGrpSpPr/>
          <p:nvPr/>
        </p:nvGrpSpPr>
        <p:grpSpPr>
          <a:xfrm>
            <a:off x="1307428" y="1514263"/>
            <a:ext cx="411550" cy="411525"/>
            <a:chOff x="3234200" y="4009050"/>
            <a:chExt cx="411550" cy="411525"/>
          </a:xfrm>
        </p:grpSpPr>
        <p:sp>
          <p:nvSpPr>
            <p:cNvPr id="419" name="Google Shape;419;p41"/>
            <p:cNvSpPr/>
            <p:nvPr/>
          </p:nvSpPr>
          <p:spPr>
            <a:xfrm>
              <a:off x="3359650" y="4009050"/>
              <a:ext cx="159975" cy="190525"/>
            </a:xfrm>
            <a:custGeom>
              <a:rect b="b" l="l" r="r" t="t"/>
              <a:pathLst>
                <a:path extrusionOk="0" h="7621" w="6399">
                  <a:moveTo>
                    <a:pt x="3213" y="0"/>
                  </a:moveTo>
                  <a:lnTo>
                    <a:pt x="3000" y="27"/>
                  </a:lnTo>
                  <a:lnTo>
                    <a:pt x="2815" y="80"/>
                  </a:lnTo>
                  <a:lnTo>
                    <a:pt x="2629" y="186"/>
                  </a:lnTo>
                  <a:lnTo>
                    <a:pt x="2496" y="346"/>
                  </a:lnTo>
                  <a:lnTo>
                    <a:pt x="2443" y="425"/>
                  </a:lnTo>
                  <a:lnTo>
                    <a:pt x="2443" y="531"/>
                  </a:lnTo>
                  <a:lnTo>
                    <a:pt x="2469" y="611"/>
                  </a:lnTo>
                  <a:lnTo>
                    <a:pt x="2522" y="691"/>
                  </a:lnTo>
                  <a:lnTo>
                    <a:pt x="2602" y="717"/>
                  </a:lnTo>
                  <a:lnTo>
                    <a:pt x="2682" y="744"/>
                  </a:lnTo>
                  <a:lnTo>
                    <a:pt x="2788" y="717"/>
                  </a:lnTo>
                  <a:lnTo>
                    <a:pt x="2868" y="638"/>
                  </a:lnTo>
                  <a:lnTo>
                    <a:pt x="2921" y="585"/>
                  </a:lnTo>
                  <a:lnTo>
                    <a:pt x="3027" y="531"/>
                  </a:lnTo>
                  <a:lnTo>
                    <a:pt x="3107" y="505"/>
                  </a:lnTo>
                  <a:lnTo>
                    <a:pt x="3213" y="478"/>
                  </a:lnTo>
                  <a:lnTo>
                    <a:pt x="3292" y="505"/>
                  </a:lnTo>
                  <a:lnTo>
                    <a:pt x="3399" y="531"/>
                  </a:lnTo>
                  <a:lnTo>
                    <a:pt x="3478" y="585"/>
                  </a:lnTo>
                  <a:lnTo>
                    <a:pt x="3558" y="638"/>
                  </a:lnTo>
                  <a:lnTo>
                    <a:pt x="5841" y="3532"/>
                  </a:lnTo>
                  <a:lnTo>
                    <a:pt x="5894" y="3664"/>
                  </a:lnTo>
                  <a:lnTo>
                    <a:pt x="5921" y="3797"/>
                  </a:lnTo>
                  <a:lnTo>
                    <a:pt x="5894" y="3956"/>
                  </a:lnTo>
                  <a:lnTo>
                    <a:pt x="5841" y="4089"/>
                  </a:lnTo>
                  <a:lnTo>
                    <a:pt x="3558" y="6956"/>
                  </a:lnTo>
                  <a:lnTo>
                    <a:pt x="3478" y="7036"/>
                  </a:lnTo>
                  <a:lnTo>
                    <a:pt x="3399" y="7089"/>
                  </a:lnTo>
                  <a:lnTo>
                    <a:pt x="3292" y="7116"/>
                  </a:lnTo>
                  <a:lnTo>
                    <a:pt x="3213" y="7142"/>
                  </a:lnTo>
                  <a:lnTo>
                    <a:pt x="3107" y="7116"/>
                  </a:lnTo>
                  <a:lnTo>
                    <a:pt x="3027" y="7089"/>
                  </a:lnTo>
                  <a:lnTo>
                    <a:pt x="2921" y="7036"/>
                  </a:lnTo>
                  <a:lnTo>
                    <a:pt x="2868" y="6956"/>
                  </a:lnTo>
                  <a:lnTo>
                    <a:pt x="584" y="4089"/>
                  </a:lnTo>
                  <a:lnTo>
                    <a:pt x="505" y="3956"/>
                  </a:lnTo>
                  <a:lnTo>
                    <a:pt x="478" y="3797"/>
                  </a:lnTo>
                  <a:lnTo>
                    <a:pt x="505" y="3664"/>
                  </a:lnTo>
                  <a:lnTo>
                    <a:pt x="584" y="3532"/>
                  </a:lnTo>
                  <a:lnTo>
                    <a:pt x="2257" y="1408"/>
                  </a:lnTo>
                  <a:lnTo>
                    <a:pt x="2310" y="1328"/>
                  </a:lnTo>
                  <a:lnTo>
                    <a:pt x="2310" y="1222"/>
                  </a:lnTo>
                  <a:lnTo>
                    <a:pt x="2284" y="1142"/>
                  </a:lnTo>
                  <a:lnTo>
                    <a:pt x="2230" y="1062"/>
                  </a:lnTo>
                  <a:lnTo>
                    <a:pt x="2151" y="1036"/>
                  </a:lnTo>
                  <a:lnTo>
                    <a:pt x="2071" y="1009"/>
                  </a:lnTo>
                  <a:lnTo>
                    <a:pt x="1965" y="1036"/>
                  </a:lnTo>
                  <a:lnTo>
                    <a:pt x="1885" y="1116"/>
                  </a:lnTo>
                  <a:lnTo>
                    <a:pt x="213" y="3239"/>
                  </a:lnTo>
                  <a:lnTo>
                    <a:pt x="133" y="3372"/>
                  </a:lnTo>
                  <a:lnTo>
                    <a:pt x="53" y="3505"/>
                  </a:lnTo>
                  <a:lnTo>
                    <a:pt x="27" y="3664"/>
                  </a:lnTo>
                  <a:lnTo>
                    <a:pt x="0" y="3797"/>
                  </a:lnTo>
                  <a:lnTo>
                    <a:pt x="27" y="3956"/>
                  </a:lnTo>
                  <a:lnTo>
                    <a:pt x="53" y="4116"/>
                  </a:lnTo>
                  <a:lnTo>
                    <a:pt x="133" y="4248"/>
                  </a:lnTo>
                  <a:lnTo>
                    <a:pt x="213" y="4381"/>
                  </a:lnTo>
                  <a:lnTo>
                    <a:pt x="2496" y="7275"/>
                  </a:lnTo>
                  <a:lnTo>
                    <a:pt x="2629" y="7408"/>
                  </a:lnTo>
                  <a:lnTo>
                    <a:pt x="2815" y="7540"/>
                  </a:lnTo>
                  <a:lnTo>
                    <a:pt x="3000" y="7594"/>
                  </a:lnTo>
                  <a:lnTo>
                    <a:pt x="3213" y="7620"/>
                  </a:lnTo>
                  <a:lnTo>
                    <a:pt x="3399" y="7594"/>
                  </a:lnTo>
                  <a:lnTo>
                    <a:pt x="3611" y="7540"/>
                  </a:lnTo>
                  <a:lnTo>
                    <a:pt x="3770" y="7408"/>
                  </a:lnTo>
                  <a:lnTo>
                    <a:pt x="3930" y="7275"/>
                  </a:lnTo>
                  <a:lnTo>
                    <a:pt x="6213" y="4381"/>
                  </a:lnTo>
                  <a:lnTo>
                    <a:pt x="6292" y="4248"/>
                  </a:lnTo>
                  <a:lnTo>
                    <a:pt x="6346" y="4116"/>
                  </a:lnTo>
                  <a:lnTo>
                    <a:pt x="6399" y="3956"/>
                  </a:lnTo>
                  <a:lnTo>
                    <a:pt x="6399" y="3797"/>
                  </a:lnTo>
                  <a:lnTo>
                    <a:pt x="6399" y="3664"/>
                  </a:lnTo>
                  <a:lnTo>
                    <a:pt x="6346" y="3505"/>
                  </a:lnTo>
                  <a:lnTo>
                    <a:pt x="6292" y="3372"/>
                  </a:lnTo>
                  <a:lnTo>
                    <a:pt x="6213" y="3239"/>
                  </a:lnTo>
                  <a:lnTo>
                    <a:pt x="3930" y="346"/>
                  </a:lnTo>
                  <a:lnTo>
                    <a:pt x="3770" y="186"/>
                  </a:lnTo>
                  <a:lnTo>
                    <a:pt x="3611" y="80"/>
                  </a:lnTo>
                  <a:lnTo>
                    <a:pt x="3399" y="27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234200" y="4119900"/>
              <a:ext cx="172600" cy="175250"/>
            </a:xfrm>
            <a:custGeom>
              <a:rect b="b" l="l" r="r" t="t"/>
              <a:pathLst>
                <a:path extrusionOk="0" h="7010" w="6904">
                  <a:moveTo>
                    <a:pt x="3425" y="0"/>
                  </a:moveTo>
                  <a:lnTo>
                    <a:pt x="3240" y="27"/>
                  </a:lnTo>
                  <a:lnTo>
                    <a:pt x="3054" y="53"/>
                  </a:lnTo>
                  <a:lnTo>
                    <a:pt x="2868" y="80"/>
                  </a:lnTo>
                  <a:lnTo>
                    <a:pt x="2682" y="159"/>
                  </a:lnTo>
                  <a:lnTo>
                    <a:pt x="2496" y="239"/>
                  </a:lnTo>
                  <a:lnTo>
                    <a:pt x="2337" y="319"/>
                  </a:lnTo>
                  <a:lnTo>
                    <a:pt x="2178" y="425"/>
                  </a:lnTo>
                  <a:lnTo>
                    <a:pt x="2018" y="558"/>
                  </a:lnTo>
                  <a:lnTo>
                    <a:pt x="1885" y="690"/>
                  </a:lnTo>
                  <a:lnTo>
                    <a:pt x="1753" y="850"/>
                  </a:lnTo>
                  <a:lnTo>
                    <a:pt x="1647" y="1009"/>
                  </a:lnTo>
                  <a:lnTo>
                    <a:pt x="1567" y="1168"/>
                  </a:lnTo>
                  <a:lnTo>
                    <a:pt x="1487" y="1328"/>
                  </a:lnTo>
                  <a:lnTo>
                    <a:pt x="1434" y="1514"/>
                  </a:lnTo>
                  <a:lnTo>
                    <a:pt x="1381" y="1699"/>
                  </a:lnTo>
                  <a:lnTo>
                    <a:pt x="1355" y="1912"/>
                  </a:lnTo>
                  <a:lnTo>
                    <a:pt x="1062" y="2044"/>
                  </a:lnTo>
                  <a:lnTo>
                    <a:pt x="797" y="2204"/>
                  </a:lnTo>
                  <a:lnTo>
                    <a:pt x="585" y="2416"/>
                  </a:lnTo>
                  <a:lnTo>
                    <a:pt x="372" y="2655"/>
                  </a:lnTo>
                  <a:lnTo>
                    <a:pt x="213" y="2921"/>
                  </a:lnTo>
                  <a:lnTo>
                    <a:pt x="107" y="3213"/>
                  </a:lnTo>
                  <a:lnTo>
                    <a:pt x="27" y="3531"/>
                  </a:lnTo>
                  <a:lnTo>
                    <a:pt x="0" y="3850"/>
                  </a:lnTo>
                  <a:lnTo>
                    <a:pt x="0" y="3956"/>
                  </a:lnTo>
                  <a:lnTo>
                    <a:pt x="27" y="4168"/>
                  </a:lnTo>
                  <a:lnTo>
                    <a:pt x="54" y="4354"/>
                  </a:lnTo>
                  <a:lnTo>
                    <a:pt x="107" y="4514"/>
                  </a:lnTo>
                  <a:lnTo>
                    <a:pt x="186" y="4699"/>
                  </a:lnTo>
                  <a:lnTo>
                    <a:pt x="266" y="4859"/>
                  </a:lnTo>
                  <a:lnTo>
                    <a:pt x="346" y="5018"/>
                  </a:lnTo>
                  <a:lnTo>
                    <a:pt x="478" y="5177"/>
                  </a:lnTo>
                  <a:lnTo>
                    <a:pt x="611" y="5337"/>
                  </a:lnTo>
                  <a:lnTo>
                    <a:pt x="744" y="5443"/>
                  </a:lnTo>
                  <a:lnTo>
                    <a:pt x="903" y="5576"/>
                  </a:lnTo>
                  <a:lnTo>
                    <a:pt x="1062" y="5682"/>
                  </a:lnTo>
                  <a:lnTo>
                    <a:pt x="1222" y="5761"/>
                  </a:lnTo>
                  <a:lnTo>
                    <a:pt x="1381" y="5841"/>
                  </a:lnTo>
                  <a:lnTo>
                    <a:pt x="1567" y="5894"/>
                  </a:lnTo>
                  <a:lnTo>
                    <a:pt x="1753" y="5921"/>
                  </a:lnTo>
                  <a:lnTo>
                    <a:pt x="1939" y="5947"/>
                  </a:lnTo>
                  <a:lnTo>
                    <a:pt x="2098" y="5947"/>
                  </a:lnTo>
                  <a:lnTo>
                    <a:pt x="2416" y="5921"/>
                  </a:lnTo>
                  <a:lnTo>
                    <a:pt x="2337" y="6053"/>
                  </a:lnTo>
                  <a:lnTo>
                    <a:pt x="2284" y="6133"/>
                  </a:lnTo>
                  <a:lnTo>
                    <a:pt x="2231" y="6213"/>
                  </a:lnTo>
                  <a:lnTo>
                    <a:pt x="2204" y="6319"/>
                  </a:lnTo>
                  <a:lnTo>
                    <a:pt x="2204" y="6399"/>
                  </a:lnTo>
                  <a:lnTo>
                    <a:pt x="2231" y="6531"/>
                  </a:lnTo>
                  <a:lnTo>
                    <a:pt x="2257" y="6638"/>
                  </a:lnTo>
                  <a:lnTo>
                    <a:pt x="2310" y="6717"/>
                  </a:lnTo>
                  <a:lnTo>
                    <a:pt x="2363" y="6823"/>
                  </a:lnTo>
                  <a:lnTo>
                    <a:pt x="2470" y="6903"/>
                  </a:lnTo>
                  <a:lnTo>
                    <a:pt x="2576" y="6956"/>
                  </a:lnTo>
                  <a:lnTo>
                    <a:pt x="2682" y="6983"/>
                  </a:lnTo>
                  <a:lnTo>
                    <a:pt x="2815" y="7009"/>
                  </a:lnTo>
                  <a:lnTo>
                    <a:pt x="4116" y="7009"/>
                  </a:lnTo>
                  <a:lnTo>
                    <a:pt x="4222" y="6983"/>
                  </a:lnTo>
                  <a:lnTo>
                    <a:pt x="4328" y="6956"/>
                  </a:lnTo>
                  <a:lnTo>
                    <a:pt x="4434" y="6903"/>
                  </a:lnTo>
                  <a:lnTo>
                    <a:pt x="4540" y="6823"/>
                  </a:lnTo>
                  <a:lnTo>
                    <a:pt x="4594" y="6717"/>
                  </a:lnTo>
                  <a:lnTo>
                    <a:pt x="4647" y="6638"/>
                  </a:lnTo>
                  <a:lnTo>
                    <a:pt x="4673" y="6531"/>
                  </a:lnTo>
                  <a:lnTo>
                    <a:pt x="4700" y="6399"/>
                  </a:lnTo>
                  <a:lnTo>
                    <a:pt x="4700" y="6319"/>
                  </a:lnTo>
                  <a:lnTo>
                    <a:pt x="4673" y="6213"/>
                  </a:lnTo>
                  <a:lnTo>
                    <a:pt x="4620" y="6133"/>
                  </a:lnTo>
                  <a:lnTo>
                    <a:pt x="4567" y="6027"/>
                  </a:lnTo>
                  <a:lnTo>
                    <a:pt x="4487" y="5921"/>
                  </a:lnTo>
                  <a:lnTo>
                    <a:pt x="4487" y="5921"/>
                  </a:lnTo>
                  <a:lnTo>
                    <a:pt x="4726" y="5947"/>
                  </a:lnTo>
                  <a:lnTo>
                    <a:pt x="4992" y="5947"/>
                  </a:lnTo>
                  <a:lnTo>
                    <a:pt x="5231" y="5894"/>
                  </a:lnTo>
                  <a:lnTo>
                    <a:pt x="5470" y="5841"/>
                  </a:lnTo>
                  <a:lnTo>
                    <a:pt x="5682" y="5761"/>
                  </a:lnTo>
                  <a:lnTo>
                    <a:pt x="5894" y="5629"/>
                  </a:lnTo>
                  <a:lnTo>
                    <a:pt x="6107" y="5496"/>
                  </a:lnTo>
                  <a:lnTo>
                    <a:pt x="6293" y="5337"/>
                  </a:lnTo>
                  <a:lnTo>
                    <a:pt x="6425" y="5204"/>
                  </a:lnTo>
                  <a:lnTo>
                    <a:pt x="6532" y="5045"/>
                  </a:lnTo>
                  <a:lnTo>
                    <a:pt x="6638" y="4885"/>
                  </a:lnTo>
                  <a:lnTo>
                    <a:pt x="6717" y="4699"/>
                  </a:lnTo>
                  <a:lnTo>
                    <a:pt x="6797" y="4514"/>
                  </a:lnTo>
                  <a:lnTo>
                    <a:pt x="6850" y="4328"/>
                  </a:lnTo>
                  <a:lnTo>
                    <a:pt x="6877" y="4142"/>
                  </a:lnTo>
                  <a:lnTo>
                    <a:pt x="6903" y="3956"/>
                  </a:lnTo>
                  <a:lnTo>
                    <a:pt x="6903" y="3850"/>
                  </a:lnTo>
                  <a:lnTo>
                    <a:pt x="6877" y="3505"/>
                  </a:lnTo>
                  <a:lnTo>
                    <a:pt x="6797" y="3160"/>
                  </a:lnTo>
                  <a:lnTo>
                    <a:pt x="6638" y="2841"/>
                  </a:lnTo>
                  <a:lnTo>
                    <a:pt x="6452" y="2575"/>
                  </a:lnTo>
                  <a:lnTo>
                    <a:pt x="6240" y="2310"/>
                  </a:lnTo>
                  <a:lnTo>
                    <a:pt x="5974" y="2124"/>
                  </a:lnTo>
                  <a:lnTo>
                    <a:pt x="5655" y="1938"/>
                  </a:lnTo>
                  <a:lnTo>
                    <a:pt x="5337" y="1832"/>
                  </a:lnTo>
                  <a:lnTo>
                    <a:pt x="5284" y="1832"/>
                  </a:lnTo>
                  <a:lnTo>
                    <a:pt x="5178" y="1859"/>
                  </a:lnTo>
                  <a:lnTo>
                    <a:pt x="5098" y="1912"/>
                  </a:lnTo>
                  <a:lnTo>
                    <a:pt x="5071" y="1991"/>
                  </a:lnTo>
                  <a:lnTo>
                    <a:pt x="5045" y="2071"/>
                  </a:lnTo>
                  <a:lnTo>
                    <a:pt x="5045" y="2151"/>
                  </a:lnTo>
                  <a:lnTo>
                    <a:pt x="5098" y="2230"/>
                  </a:lnTo>
                  <a:lnTo>
                    <a:pt x="5151" y="2257"/>
                  </a:lnTo>
                  <a:lnTo>
                    <a:pt x="5231" y="2310"/>
                  </a:lnTo>
                  <a:lnTo>
                    <a:pt x="5470" y="2390"/>
                  </a:lnTo>
                  <a:lnTo>
                    <a:pt x="5709" y="2522"/>
                  </a:lnTo>
                  <a:lnTo>
                    <a:pt x="5921" y="2682"/>
                  </a:lnTo>
                  <a:lnTo>
                    <a:pt x="6080" y="2868"/>
                  </a:lnTo>
                  <a:lnTo>
                    <a:pt x="6240" y="3080"/>
                  </a:lnTo>
                  <a:lnTo>
                    <a:pt x="6346" y="3319"/>
                  </a:lnTo>
                  <a:lnTo>
                    <a:pt x="6399" y="3584"/>
                  </a:lnTo>
                  <a:lnTo>
                    <a:pt x="6425" y="3850"/>
                  </a:lnTo>
                  <a:lnTo>
                    <a:pt x="6425" y="3929"/>
                  </a:lnTo>
                  <a:lnTo>
                    <a:pt x="6399" y="4142"/>
                  </a:lnTo>
                  <a:lnTo>
                    <a:pt x="6346" y="4328"/>
                  </a:lnTo>
                  <a:lnTo>
                    <a:pt x="6293" y="4514"/>
                  </a:lnTo>
                  <a:lnTo>
                    <a:pt x="6186" y="4699"/>
                  </a:lnTo>
                  <a:lnTo>
                    <a:pt x="6080" y="4859"/>
                  </a:lnTo>
                  <a:lnTo>
                    <a:pt x="5948" y="4991"/>
                  </a:lnTo>
                  <a:lnTo>
                    <a:pt x="5815" y="5124"/>
                  </a:lnTo>
                  <a:lnTo>
                    <a:pt x="5655" y="5230"/>
                  </a:lnTo>
                  <a:lnTo>
                    <a:pt x="5470" y="5310"/>
                  </a:lnTo>
                  <a:lnTo>
                    <a:pt x="5310" y="5390"/>
                  </a:lnTo>
                  <a:lnTo>
                    <a:pt x="5125" y="5443"/>
                  </a:lnTo>
                  <a:lnTo>
                    <a:pt x="4912" y="5469"/>
                  </a:lnTo>
                  <a:lnTo>
                    <a:pt x="4726" y="5469"/>
                  </a:lnTo>
                  <a:lnTo>
                    <a:pt x="4540" y="5443"/>
                  </a:lnTo>
                  <a:lnTo>
                    <a:pt x="4328" y="5390"/>
                  </a:lnTo>
                  <a:lnTo>
                    <a:pt x="4142" y="5310"/>
                  </a:lnTo>
                  <a:lnTo>
                    <a:pt x="4009" y="5283"/>
                  </a:lnTo>
                  <a:lnTo>
                    <a:pt x="3877" y="5310"/>
                  </a:lnTo>
                  <a:lnTo>
                    <a:pt x="3797" y="5363"/>
                  </a:lnTo>
                  <a:lnTo>
                    <a:pt x="3717" y="5469"/>
                  </a:lnTo>
                  <a:lnTo>
                    <a:pt x="3691" y="5576"/>
                  </a:lnTo>
                  <a:lnTo>
                    <a:pt x="3717" y="5682"/>
                  </a:lnTo>
                  <a:lnTo>
                    <a:pt x="3770" y="5761"/>
                  </a:lnTo>
                  <a:lnTo>
                    <a:pt x="4195" y="6345"/>
                  </a:lnTo>
                  <a:lnTo>
                    <a:pt x="4222" y="6399"/>
                  </a:lnTo>
                  <a:lnTo>
                    <a:pt x="4195" y="6452"/>
                  </a:lnTo>
                  <a:lnTo>
                    <a:pt x="4169" y="6478"/>
                  </a:lnTo>
                  <a:lnTo>
                    <a:pt x="4142" y="6505"/>
                  </a:lnTo>
                  <a:lnTo>
                    <a:pt x="4089" y="6531"/>
                  </a:lnTo>
                  <a:lnTo>
                    <a:pt x="2815" y="6531"/>
                  </a:lnTo>
                  <a:lnTo>
                    <a:pt x="2762" y="6505"/>
                  </a:lnTo>
                  <a:lnTo>
                    <a:pt x="2735" y="6478"/>
                  </a:lnTo>
                  <a:lnTo>
                    <a:pt x="2709" y="6452"/>
                  </a:lnTo>
                  <a:lnTo>
                    <a:pt x="2682" y="6399"/>
                  </a:lnTo>
                  <a:lnTo>
                    <a:pt x="2709" y="6345"/>
                  </a:lnTo>
                  <a:lnTo>
                    <a:pt x="3133" y="5761"/>
                  </a:lnTo>
                  <a:lnTo>
                    <a:pt x="3186" y="5682"/>
                  </a:lnTo>
                  <a:lnTo>
                    <a:pt x="3213" y="5576"/>
                  </a:lnTo>
                  <a:lnTo>
                    <a:pt x="3186" y="5469"/>
                  </a:lnTo>
                  <a:lnTo>
                    <a:pt x="3107" y="5363"/>
                  </a:lnTo>
                  <a:lnTo>
                    <a:pt x="3027" y="5310"/>
                  </a:lnTo>
                  <a:lnTo>
                    <a:pt x="2894" y="5283"/>
                  </a:lnTo>
                  <a:lnTo>
                    <a:pt x="2762" y="5310"/>
                  </a:lnTo>
                  <a:lnTo>
                    <a:pt x="2602" y="5390"/>
                  </a:lnTo>
                  <a:lnTo>
                    <a:pt x="2443" y="5416"/>
                  </a:lnTo>
                  <a:lnTo>
                    <a:pt x="2257" y="5443"/>
                  </a:lnTo>
                  <a:lnTo>
                    <a:pt x="2098" y="5469"/>
                  </a:lnTo>
                  <a:lnTo>
                    <a:pt x="1992" y="5469"/>
                  </a:lnTo>
                  <a:lnTo>
                    <a:pt x="1700" y="5416"/>
                  </a:lnTo>
                  <a:lnTo>
                    <a:pt x="1408" y="5310"/>
                  </a:lnTo>
                  <a:lnTo>
                    <a:pt x="1169" y="5177"/>
                  </a:lnTo>
                  <a:lnTo>
                    <a:pt x="956" y="4991"/>
                  </a:lnTo>
                  <a:lnTo>
                    <a:pt x="770" y="4753"/>
                  </a:lnTo>
                  <a:lnTo>
                    <a:pt x="611" y="4514"/>
                  </a:lnTo>
                  <a:lnTo>
                    <a:pt x="531" y="4222"/>
                  </a:lnTo>
                  <a:lnTo>
                    <a:pt x="478" y="3929"/>
                  </a:lnTo>
                  <a:lnTo>
                    <a:pt x="478" y="3850"/>
                  </a:lnTo>
                  <a:lnTo>
                    <a:pt x="505" y="3584"/>
                  </a:lnTo>
                  <a:lnTo>
                    <a:pt x="558" y="3345"/>
                  </a:lnTo>
                  <a:lnTo>
                    <a:pt x="664" y="3106"/>
                  </a:lnTo>
                  <a:lnTo>
                    <a:pt x="797" y="2894"/>
                  </a:lnTo>
                  <a:lnTo>
                    <a:pt x="983" y="2708"/>
                  </a:lnTo>
                  <a:lnTo>
                    <a:pt x="1169" y="2522"/>
                  </a:lnTo>
                  <a:lnTo>
                    <a:pt x="1408" y="2390"/>
                  </a:lnTo>
                  <a:lnTo>
                    <a:pt x="1647" y="2310"/>
                  </a:lnTo>
                  <a:lnTo>
                    <a:pt x="1726" y="2283"/>
                  </a:lnTo>
                  <a:lnTo>
                    <a:pt x="1779" y="2230"/>
                  </a:lnTo>
                  <a:lnTo>
                    <a:pt x="1806" y="2151"/>
                  </a:lnTo>
                  <a:lnTo>
                    <a:pt x="1832" y="2071"/>
                  </a:lnTo>
                  <a:lnTo>
                    <a:pt x="1832" y="1912"/>
                  </a:lnTo>
                  <a:lnTo>
                    <a:pt x="1859" y="1752"/>
                  </a:lnTo>
                  <a:lnTo>
                    <a:pt x="1965" y="1460"/>
                  </a:lnTo>
                  <a:lnTo>
                    <a:pt x="2098" y="1195"/>
                  </a:lnTo>
                  <a:lnTo>
                    <a:pt x="2310" y="956"/>
                  </a:lnTo>
                  <a:lnTo>
                    <a:pt x="2549" y="770"/>
                  </a:lnTo>
                  <a:lnTo>
                    <a:pt x="2815" y="611"/>
                  </a:lnTo>
                  <a:lnTo>
                    <a:pt x="3107" y="531"/>
                  </a:lnTo>
                  <a:lnTo>
                    <a:pt x="3266" y="505"/>
                  </a:lnTo>
                  <a:lnTo>
                    <a:pt x="3425" y="478"/>
                  </a:lnTo>
                  <a:lnTo>
                    <a:pt x="3638" y="505"/>
                  </a:lnTo>
                  <a:lnTo>
                    <a:pt x="3850" y="531"/>
                  </a:lnTo>
                  <a:lnTo>
                    <a:pt x="4036" y="611"/>
                  </a:lnTo>
                  <a:lnTo>
                    <a:pt x="4222" y="690"/>
                  </a:lnTo>
                  <a:lnTo>
                    <a:pt x="4408" y="823"/>
                  </a:lnTo>
                  <a:lnTo>
                    <a:pt x="4567" y="956"/>
                  </a:lnTo>
                  <a:lnTo>
                    <a:pt x="4700" y="1089"/>
                  </a:lnTo>
                  <a:lnTo>
                    <a:pt x="4806" y="1275"/>
                  </a:lnTo>
                  <a:lnTo>
                    <a:pt x="4859" y="1328"/>
                  </a:lnTo>
                  <a:lnTo>
                    <a:pt x="4912" y="1354"/>
                  </a:lnTo>
                  <a:lnTo>
                    <a:pt x="4965" y="1381"/>
                  </a:lnTo>
                  <a:lnTo>
                    <a:pt x="5098" y="1381"/>
                  </a:lnTo>
                  <a:lnTo>
                    <a:pt x="5151" y="1354"/>
                  </a:lnTo>
                  <a:lnTo>
                    <a:pt x="5231" y="1301"/>
                  </a:lnTo>
                  <a:lnTo>
                    <a:pt x="5257" y="1221"/>
                  </a:lnTo>
                  <a:lnTo>
                    <a:pt x="5257" y="1115"/>
                  </a:lnTo>
                  <a:lnTo>
                    <a:pt x="5231" y="1036"/>
                  </a:lnTo>
                  <a:lnTo>
                    <a:pt x="5071" y="797"/>
                  </a:lnTo>
                  <a:lnTo>
                    <a:pt x="4912" y="611"/>
                  </a:lnTo>
                  <a:lnTo>
                    <a:pt x="4700" y="425"/>
                  </a:lnTo>
                  <a:lnTo>
                    <a:pt x="4487" y="292"/>
                  </a:lnTo>
                  <a:lnTo>
                    <a:pt x="4248" y="159"/>
                  </a:lnTo>
                  <a:lnTo>
                    <a:pt x="3983" y="80"/>
                  </a:lnTo>
                  <a:lnTo>
                    <a:pt x="3717" y="27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3353675" y="4269900"/>
              <a:ext cx="172600" cy="150675"/>
            </a:xfrm>
            <a:custGeom>
              <a:rect b="b" l="l" r="r" t="t"/>
              <a:pathLst>
                <a:path extrusionOk="0" h="6027" w="6904">
                  <a:moveTo>
                    <a:pt x="2098" y="0"/>
                  </a:moveTo>
                  <a:lnTo>
                    <a:pt x="1885" y="27"/>
                  </a:lnTo>
                  <a:lnTo>
                    <a:pt x="1673" y="53"/>
                  </a:lnTo>
                  <a:lnTo>
                    <a:pt x="1461" y="107"/>
                  </a:lnTo>
                  <a:lnTo>
                    <a:pt x="1275" y="186"/>
                  </a:lnTo>
                  <a:lnTo>
                    <a:pt x="1062" y="292"/>
                  </a:lnTo>
                  <a:lnTo>
                    <a:pt x="876" y="425"/>
                  </a:lnTo>
                  <a:lnTo>
                    <a:pt x="717" y="558"/>
                  </a:lnTo>
                  <a:lnTo>
                    <a:pt x="558" y="717"/>
                  </a:lnTo>
                  <a:lnTo>
                    <a:pt x="425" y="876"/>
                  </a:lnTo>
                  <a:lnTo>
                    <a:pt x="319" y="1036"/>
                  </a:lnTo>
                  <a:lnTo>
                    <a:pt x="213" y="1222"/>
                  </a:lnTo>
                  <a:lnTo>
                    <a:pt x="133" y="1407"/>
                  </a:lnTo>
                  <a:lnTo>
                    <a:pt x="80" y="1593"/>
                  </a:lnTo>
                  <a:lnTo>
                    <a:pt x="27" y="1779"/>
                  </a:lnTo>
                  <a:lnTo>
                    <a:pt x="0" y="1992"/>
                  </a:lnTo>
                  <a:lnTo>
                    <a:pt x="0" y="2204"/>
                  </a:lnTo>
                  <a:lnTo>
                    <a:pt x="0" y="2416"/>
                  </a:lnTo>
                  <a:lnTo>
                    <a:pt x="27" y="2629"/>
                  </a:lnTo>
                  <a:lnTo>
                    <a:pt x="80" y="2841"/>
                  </a:lnTo>
                  <a:lnTo>
                    <a:pt x="160" y="3053"/>
                  </a:lnTo>
                  <a:lnTo>
                    <a:pt x="239" y="3266"/>
                  </a:lnTo>
                  <a:lnTo>
                    <a:pt x="346" y="3452"/>
                  </a:lnTo>
                  <a:lnTo>
                    <a:pt x="478" y="3638"/>
                  </a:lnTo>
                  <a:lnTo>
                    <a:pt x="638" y="3823"/>
                  </a:lnTo>
                  <a:lnTo>
                    <a:pt x="2257" y="5523"/>
                  </a:lnTo>
                  <a:lnTo>
                    <a:pt x="2390" y="5629"/>
                  </a:lnTo>
                  <a:lnTo>
                    <a:pt x="2523" y="5735"/>
                  </a:lnTo>
                  <a:lnTo>
                    <a:pt x="2655" y="5815"/>
                  </a:lnTo>
                  <a:lnTo>
                    <a:pt x="2815" y="5894"/>
                  </a:lnTo>
                  <a:lnTo>
                    <a:pt x="2974" y="5947"/>
                  </a:lnTo>
                  <a:lnTo>
                    <a:pt x="3133" y="6000"/>
                  </a:lnTo>
                  <a:lnTo>
                    <a:pt x="3292" y="6000"/>
                  </a:lnTo>
                  <a:lnTo>
                    <a:pt x="3452" y="6027"/>
                  </a:lnTo>
                  <a:lnTo>
                    <a:pt x="3611" y="6000"/>
                  </a:lnTo>
                  <a:lnTo>
                    <a:pt x="3770" y="6000"/>
                  </a:lnTo>
                  <a:lnTo>
                    <a:pt x="3930" y="5947"/>
                  </a:lnTo>
                  <a:lnTo>
                    <a:pt x="4062" y="5894"/>
                  </a:lnTo>
                  <a:lnTo>
                    <a:pt x="4222" y="5815"/>
                  </a:lnTo>
                  <a:lnTo>
                    <a:pt x="4354" y="5735"/>
                  </a:lnTo>
                  <a:lnTo>
                    <a:pt x="4487" y="5629"/>
                  </a:lnTo>
                  <a:lnTo>
                    <a:pt x="4620" y="5523"/>
                  </a:lnTo>
                  <a:lnTo>
                    <a:pt x="6266" y="3823"/>
                  </a:lnTo>
                  <a:lnTo>
                    <a:pt x="6399" y="3638"/>
                  </a:lnTo>
                  <a:lnTo>
                    <a:pt x="6531" y="3452"/>
                  </a:lnTo>
                  <a:lnTo>
                    <a:pt x="6638" y="3266"/>
                  </a:lnTo>
                  <a:lnTo>
                    <a:pt x="6744" y="3053"/>
                  </a:lnTo>
                  <a:lnTo>
                    <a:pt x="6797" y="2841"/>
                  </a:lnTo>
                  <a:lnTo>
                    <a:pt x="6850" y="2629"/>
                  </a:lnTo>
                  <a:lnTo>
                    <a:pt x="6903" y="2416"/>
                  </a:lnTo>
                  <a:lnTo>
                    <a:pt x="6903" y="2204"/>
                  </a:lnTo>
                  <a:lnTo>
                    <a:pt x="6903" y="1992"/>
                  </a:lnTo>
                  <a:lnTo>
                    <a:pt x="6877" y="1779"/>
                  </a:lnTo>
                  <a:lnTo>
                    <a:pt x="6824" y="1593"/>
                  </a:lnTo>
                  <a:lnTo>
                    <a:pt x="6744" y="1407"/>
                  </a:lnTo>
                  <a:lnTo>
                    <a:pt x="6691" y="1222"/>
                  </a:lnTo>
                  <a:lnTo>
                    <a:pt x="6585" y="1036"/>
                  </a:lnTo>
                  <a:lnTo>
                    <a:pt x="6478" y="876"/>
                  </a:lnTo>
                  <a:lnTo>
                    <a:pt x="6346" y="717"/>
                  </a:lnTo>
                  <a:lnTo>
                    <a:pt x="6186" y="558"/>
                  </a:lnTo>
                  <a:lnTo>
                    <a:pt x="6001" y="425"/>
                  </a:lnTo>
                  <a:lnTo>
                    <a:pt x="5815" y="292"/>
                  </a:lnTo>
                  <a:lnTo>
                    <a:pt x="5629" y="186"/>
                  </a:lnTo>
                  <a:lnTo>
                    <a:pt x="5416" y="107"/>
                  </a:lnTo>
                  <a:lnTo>
                    <a:pt x="5204" y="53"/>
                  </a:lnTo>
                  <a:lnTo>
                    <a:pt x="4992" y="27"/>
                  </a:lnTo>
                  <a:lnTo>
                    <a:pt x="4779" y="0"/>
                  </a:lnTo>
                  <a:lnTo>
                    <a:pt x="4567" y="27"/>
                  </a:lnTo>
                  <a:lnTo>
                    <a:pt x="4381" y="53"/>
                  </a:lnTo>
                  <a:lnTo>
                    <a:pt x="4169" y="107"/>
                  </a:lnTo>
                  <a:lnTo>
                    <a:pt x="3983" y="160"/>
                  </a:lnTo>
                  <a:lnTo>
                    <a:pt x="3797" y="266"/>
                  </a:lnTo>
                  <a:lnTo>
                    <a:pt x="3611" y="372"/>
                  </a:lnTo>
                  <a:lnTo>
                    <a:pt x="3425" y="505"/>
                  </a:lnTo>
                  <a:lnTo>
                    <a:pt x="3292" y="664"/>
                  </a:lnTo>
                  <a:lnTo>
                    <a:pt x="3239" y="664"/>
                  </a:lnTo>
                  <a:lnTo>
                    <a:pt x="3186" y="691"/>
                  </a:lnTo>
                  <a:lnTo>
                    <a:pt x="3080" y="691"/>
                  </a:lnTo>
                  <a:lnTo>
                    <a:pt x="3000" y="744"/>
                  </a:lnTo>
                  <a:lnTo>
                    <a:pt x="2947" y="823"/>
                  </a:lnTo>
                  <a:lnTo>
                    <a:pt x="2921" y="930"/>
                  </a:lnTo>
                  <a:lnTo>
                    <a:pt x="2947" y="1009"/>
                  </a:lnTo>
                  <a:lnTo>
                    <a:pt x="3000" y="1089"/>
                  </a:lnTo>
                  <a:lnTo>
                    <a:pt x="3080" y="1142"/>
                  </a:lnTo>
                  <a:lnTo>
                    <a:pt x="3186" y="1168"/>
                  </a:lnTo>
                  <a:lnTo>
                    <a:pt x="3292" y="1168"/>
                  </a:lnTo>
                  <a:lnTo>
                    <a:pt x="3399" y="1115"/>
                  </a:lnTo>
                  <a:lnTo>
                    <a:pt x="3505" y="1089"/>
                  </a:lnTo>
                  <a:lnTo>
                    <a:pt x="3611" y="1009"/>
                  </a:lnTo>
                  <a:lnTo>
                    <a:pt x="3611" y="983"/>
                  </a:lnTo>
                  <a:lnTo>
                    <a:pt x="3744" y="876"/>
                  </a:lnTo>
                  <a:lnTo>
                    <a:pt x="3877" y="770"/>
                  </a:lnTo>
                  <a:lnTo>
                    <a:pt x="4009" y="691"/>
                  </a:lnTo>
                  <a:lnTo>
                    <a:pt x="4142" y="611"/>
                  </a:lnTo>
                  <a:lnTo>
                    <a:pt x="4301" y="558"/>
                  </a:lnTo>
                  <a:lnTo>
                    <a:pt x="4461" y="531"/>
                  </a:lnTo>
                  <a:lnTo>
                    <a:pt x="4620" y="505"/>
                  </a:lnTo>
                  <a:lnTo>
                    <a:pt x="4965" y="505"/>
                  </a:lnTo>
                  <a:lnTo>
                    <a:pt x="5124" y="531"/>
                  </a:lnTo>
                  <a:lnTo>
                    <a:pt x="5284" y="584"/>
                  </a:lnTo>
                  <a:lnTo>
                    <a:pt x="5443" y="638"/>
                  </a:lnTo>
                  <a:lnTo>
                    <a:pt x="5576" y="717"/>
                  </a:lnTo>
                  <a:lnTo>
                    <a:pt x="5735" y="797"/>
                  </a:lnTo>
                  <a:lnTo>
                    <a:pt x="5868" y="903"/>
                  </a:lnTo>
                  <a:lnTo>
                    <a:pt x="5974" y="1036"/>
                  </a:lnTo>
                  <a:lnTo>
                    <a:pt x="6160" y="1301"/>
                  </a:lnTo>
                  <a:lnTo>
                    <a:pt x="6319" y="1567"/>
                  </a:lnTo>
                  <a:lnTo>
                    <a:pt x="6399" y="1885"/>
                  </a:lnTo>
                  <a:lnTo>
                    <a:pt x="6425" y="2204"/>
                  </a:lnTo>
                  <a:lnTo>
                    <a:pt x="6399" y="2390"/>
                  </a:lnTo>
                  <a:lnTo>
                    <a:pt x="6372" y="2549"/>
                  </a:lnTo>
                  <a:lnTo>
                    <a:pt x="6346" y="2735"/>
                  </a:lnTo>
                  <a:lnTo>
                    <a:pt x="6293" y="2894"/>
                  </a:lnTo>
                  <a:lnTo>
                    <a:pt x="6213" y="3053"/>
                  </a:lnTo>
                  <a:lnTo>
                    <a:pt x="6133" y="3213"/>
                  </a:lnTo>
                  <a:lnTo>
                    <a:pt x="6027" y="3346"/>
                  </a:lnTo>
                  <a:lnTo>
                    <a:pt x="5921" y="3478"/>
                  </a:lnTo>
                  <a:lnTo>
                    <a:pt x="4275" y="5177"/>
                  </a:lnTo>
                  <a:lnTo>
                    <a:pt x="4089" y="5337"/>
                  </a:lnTo>
                  <a:lnTo>
                    <a:pt x="3903" y="5443"/>
                  </a:lnTo>
                  <a:lnTo>
                    <a:pt x="3664" y="5523"/>
                  </a:lnTo>
                  <a:lnTo>
                    <a:pt x="3452" y="5549"/>
                  </a:lnTo>
                  <a:lnTo>
                    <a:pt x="3213" y="5523"/>
                  </a:lnTo>
                  <a:lnTo>
                    <a:pt x="3000" y="5443"/>
                  </a:lnTo>
                  <a:lnTo>
                    <a:pt x="2788" y="5337"/>
                  </a:lnTo>
                  <a:lnTo>
                    <a:pt x="2629" y="5177"/>
                  </a:lnTo>
                  <a:lnTo>
                    <a:pt x="983" y="3478"/>
                  </a:lnTo>
                  <a:lnTo>
                    <a:pt x="876" y="3346"/>
                  </a:lnTo>
                  <a:lnTo>
                    <a:pt x="770" y="3213"/>
                  </a:lnTo>
                  <a:lnTo>
                    <a:pt x="691" y="3053"/>
                  </a:lnTo>
                  <a:lnTo>
                    <a:pt x="611" y="2894"/>
                  </a:lnTo>
                  <a:lnTo>
                    <a:pt x="558" y="2735"/>
                  </a:lnTo>
                  <a:lnTo>
                    <a:pt x="505" y="2549"/>
                  </a:lnTo>
                  <a:lnTo>
                    <a:pt x="478" y="2390"/>
                  </a:lnTo>
                  <a:lnTo>
                    <a:pt x="478" y="2204"/>
                  </a:lnTo>
                  <a:lnTo>
                    <a:pt x="505" y="1885"/>
                  </a:lnTo>
                  <a:lnTo>
                    <a:pt x="584" y="1567"/>
                  </a:lnTo>
                  <a:lnTo>
                    <a:pt x="717" y="1301"/>
                  </a:lnTo>
                  <a:lnTo>
                    <a:pt x="903" y="1036"/>
                  </a:lnTo>
                  <a:lnTo>
                    <a:pt x="1036" y="903"/>
                  </a:lnTo>
                  <a:lnTo>
                    <a:pt x="1169" y="797"/>
                  </a:lnTo>
                  <a:lnTo>
                    <a:pt x="1301" y="717"/>
                  </a:lnTo>
                  <a:lnTo>
                    <a:pt x="1461" y="638"/>
                  </a:lnTo>
                  <a:lnTo>
                    <a:pt x="1620" y="584"/>
                  </a:lnTo>
                  <a:lnTo>
                    <a:pt x="1779" y="531"/>
                  </a:lnTo>
                  <a:lnTo>
                    <a:pt x="1938" y="505"/>
                  </a:lnTo>
                  <a:lnTo>
                    <a:pt x="2337" y="505"/>
                  </a:lnTo>
                  <a:lnTo>
                    <a:pt x="2576" y="558"/>
                  </a:lnTo>
                  <a:lnTo>
                    <a:pt x="2708" y="558"/>
                  </a:lnTo>
                  <a:lnTo>
                    <a:pt x="2788" y="531"/>
                  </a:lnTo>
                  <a:lnTo>
                    <a:pt x="2841" y="478"/>
                  </a:lnTo>
                  <a:lnTo>
                    <a:pt x="2868" y="399"/>
                  </a:lnTo>
                  <a:lnTo>
                    <a:pt x="2868" y="292"/>
                  </a:lnTo>
                  <a:lnTo>
                    <a:pt x="2841" y="213"/>
                  </a:lnTo>
                  <a:lnTo>
                    <a:pt x="2788" y="133"/>
                  </a:lnTo>
                  <a:lnTo>
                    <a:pt x="2708" y="107"/>
                  </a:lnTo>
                  <a:lnTo>
                    <a:pt x="2416" y="27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472475" y="4119900"/>
              <a:ext cx="173275" cy="175250"/>
            </a:xfrm>
            <a:custGeom>
              <a:rect b="b" l="l" r="r" t="t"/>
              <a:pathLst>
                <a:path extrusionOk="0" h="7010" w="6931">
                  <a:moveTo>
                    <a:pt x="3585" y="505"/>
                  </a:moveTo>
                  <a:lnTo>
                    <a:pt x="3771" y="531"/>
                  </a:lnTo>
                  <a:lnTo>
                    <a:pt x="3930" y="584"/>
                  </a:lnTo>
                  <a:lnTo>
                    <a:pt x="4089" y="690"/>
                  </a:lnTo>
                  <a:lnTo>
                    <a:pt x="4249" y="797"/>
                  </a:lnTo>
                  <a:lnTo>
                    <a:pt x="5151" y="1726"/>
                  </a:lnTo>
                  <a:lnTo>
                    <a:pt x="5762" y="2363"/>
                  </a:lnTo>
                  <a:lnTo>
                    <a:pt x="6107" y="2735"/>
                  </a:lnTo>
                  <a:lnTo>
                    <a:pt x="6266" y="3000"/>
                  </a:lnTo>
                  <a:lnTo>
                    <a:pt x="6373" y="3266"/>
                  </a:lnTo>
                  <a:lnTo>
                    <a:pt x="6426" y="3558"/>
                  </a:lnTo>
                  <a:lnTo>
                    <a:pt x="6426" y="3850"/>
                  </a:lnTo>
                  <a:lnTo>
                    <a:pt x="6399" y="4142"/>
                  </a:lnTo>
                  <a:lnTo>
                    <a:pt x="6319" y="4434"/>
                  </a:lnTo>
                  <a:lnTo>
                    <a:pt x="6187" y="4699"/>
                  </a:lnTo>
                  <a:lnTo>
                    <a:pt x="6001" y="4938"/>
                  </a:lnTo>
                  <a:lnTo>
                    <a:pt x="5815" y="5098"/>
                  </a:lnTo>
                  <a:lnTo>
                    <a:pt x="5603" y="5257"/>
                  </a:lnTo>
                  <a:lnTo>
                    <a:pt x="5364" y="5363"/>
                  </a:lnTo>
                  <a:lnTo>
                    <a:pt x="5125" y="5443"/>
                  </a:lnTo>
                  <a:lnTo>
                    <a:pt x="4886" y="5469"/>
                  </a:lnTo>
                  <a:lnTo>
                    <a:pt x="4647" y="5469"/>
                  </a:lnTo>
                  <a:lnTo>
                    <a:pt x="4381" y="5416"/>
                  </a:lnTo>
                  <a:lnTo>
                    <a:pt x="4142" y="5337"/>
                  </a:lnTo>
                  <a:lnTo>
                    <a:pt x="4036" y="5310"/>
                  </a:lnTo>
                  <a:lnTo>
                    <a:pt x="3930" y="5310"/>
                  </a:lnTo>
                  <a:lnTo>
                    <a:pt x="3850" y="5337"/>
                  </a:lnTo>
                  <a:lnTo>
                    <a:pt x="3771" y="5416"/>
                  </a:lnTo>
                  <a:lnTo>
                    <a:pt x="3718" y="5496"/>
                  </a:lnTo>
                  <a:lnTo>
                    <a:pt x="3718" y="5602"/>
                  </a:lnTo>
                  <a:lnTo>
                    <a:pt x="3718" y="5708"/>
                  </a:lnTo>
                  <a:lnTo>
                    <a:pt x="3771" y="5788"/>
                  </a:lnTo>
                  <a:lnTo>
                    <a:pt x="4195" y="6345"/>
                  </a:lnTo>
                  <a:lnTo>
                    <a:pt x="4222" y="6399"/>
                  </a:lnTo>
                  <a:lnTo>
                    <a:pt x="4222" y="6452"/>
                  </a:lnTo>
                  <a:lnTo>
                    <a:pt x="4195" y="6505"/>
                  </a:lnTo>
                  <a:lnTo>
                    <a:pt x="4116" y="6531"/>
                  </a:lnTo>
                  <a:lnTo>
                    <a:pt x="2815" y="6531"/>
                  </a:lnTo>
                  <a:lnTo>
                    <a:pt x="2735" y="6505"/>
                  </a:lnTo>
                  <a:lnTo>
                    <a:pt x="2709" y="6452"/>
                  </a:lnTo>
                  <a:lnTo>
                    <a:pt x="2709" y="6399"/>
                  </a:lnTo>
                  <a:lnTo>
                    <a:pt x="2735" y="6345"/>
                  </a:lnTo>
                  <a:lnTo>
                    <a:pt x="3160" y="5788"/>
                  </a:lnTo>
                  <a:lnTo>
                    <a:pt x="3213" y="5708"/>
                  </a:lnTo>
                  <a:lnTo>
                    <a:pt x="3213" y="5602"/>
                  </a:lnTo>
                  <a:lnTo>
                    <a:pt x="3213" y="5496"/>
                  </a:lnTo>
                  <a:lnTo>
                    <a:pt x="3160" y="5416"/>
                  </a:lnTo>
                  <a:lnTo>
                    <a:pt x="3107" y="5363"/>
                  </a:lnTo>
                  <a:lnTo>
                    <a:pt x="3054" y="5337"/>
                  </a:lnTo>
                  <a:lnTo>
                    <a:pt x="2921" y="5310"/>
                  </a:lnTo>
                  <a:lnTo>
                    <a:pt x="2788" y="5337"/>
                  </a:lnTo>
                  <a:lnTo>
                    <a:pt x="2523" y="5416"/>
                  </a:lnTo>
                  <a:lnTo>
                    <a:pt x="2257" y="5469"/>
                  </a:lnTo>
                  <a:lnTo>
                    <a:pt x="1992" y="5469"/>
                  </a:lnTo>
                  <a:lnTo>
                    <a:pt x="1726" y="5416"/>
                  </a:lnTo>
                  <a:lnTo>
                    <a:pt x="1461" y="5310"/>
                  </a:lnTo>
                  <a:lnTo>
                    <a:pt x="1222" y="5177"/>
                  </a:lnTo>
                  <a:lnTo>
                    <a:pt x="1010" y="5018"/>
                  </a:lnTo>
                  <a:lnTo>
                    <a:pt x="824" y="4806"/>
                  </a:lnTo>
                  <a:lnTo>
                    <a:pt x="664" y="4540"/>
                  </a:lnTo>
                  <a:lnTo>
                    <a:pt x="558" y="4248"/>
                  </a:lnTo>
                  <a:lnTo>
                    <a:pt x="505" y="3929"/>
                  </a:lnTo>
                  <a:lnTo>
                    <a:pt x="505" y="3637"/>
                  </a:lnTo>
                  <a:lnTo>
                    <a:pt x="558" y="3345"/>
                  </a:lnTo>
                  <a:lnTo>
                    <a:pt x="638" y="3053"/>
                  </a:lnTo>
                  <a:lnTo>
                    <a:pt x="797" y="2761"/>
                  </a:lnTo>
                  <a:lnTo>
                    <a:pt x="1010" y="2522"/>
                  </a:lnTo>
                  <a:lnTo>
                    <a:pt x="2629" y="850"/>
                  </a:lnTo>
                  <a:lnTo>
                    <a:pt x="2841" y="664"/>
                  </a:lnTo>
                  <a:lnTo>
                    <a:pt x="3080" y="558"/>
                  </a:lnTo>
                  <a:lnTo>
                    <a:pt x="3319" y="505"/>
                  </a:lnTo>
                  <a:close/>
                  <a:moveTo>
                    <a:pt x="3426" y="0"/>
                  </a:moveTo>
                  <a:lnTo>
                    <a:pt x="3266" y="27"/>
                  </a:lnTo>
                  <a:lnTo>
                    <a:pt x="3080" y="53"/>
                  </a:lnTo>
                  <a:lnTo>
                    <a:pt x="2895" y="106"/>
                  </a:lnTo>
                  <a:lnTo>
                    <a:pt x="2735" y="186"/>
                  </a:lnTo>
                  <a:lnTo>
                    <a:pt x="2576" y="266"/>
                  </a:lnTo>
                  <a:lnTo>
                    <a:pt x="2417" y="372"/>
                  </a:lnTo>
                  <a:lnTo>
                    <a:pt x="2284" y="505"/>
                  </a:lnTo>
                  <a:lnTo>
                    <a:pt x="664" y="2204"/>
                  </a:lnTo>
                  <a:lnTo>
                    <a:pt x="532" y="2337"/>
                  </a:lnTo>
                  <a:lnTo>
                    <a:pt x="399" y="2496"/>
                  </a:lnTo>
                  <a:lnTo>
                    <a:pt x="293" y="2682"/>
                  </a:lnTo>
                  <a:lnTo>
                    <a:pt x="213" y="2841"/>
                  </a:lnTo>
                  <a:lnTo>
                    <a:pt x="133" y="3027"/>
                  </a:lnTo>
                  <a:lnTo>
                    <a:pt x="80" y="3213"/>
                  </a:lnTo>
                  <a:lnTo>
                    <a:pt x="54" y="3398"/>
                  </a:lnTo>
                  <a:lnTo>
                    <a:pt x="27" y="3611"/>
                  </a:lnTo>
                  <a:lnTo>
                    <a:pt x="1" y="3797"/>
                  </a:lnTo>
                  <a:lnTo>
                    <a:pt x="27" y="3983"/>
                  </a:lnTo>
                  <a:lnTo>
                    <a:pt x="54" y="4195"/>
                  </a:lnTo>
                  <a:lnTo>
                    <a:pt x="80" y="4381"/>
                  </a:lnTo>
                  <a:lnTo>
                    <a:pt x="160" y="4567"/>
                  </a:lnTo>
                  <a:lnTo>
                    <a:pt x="213" y="4726"/>
                  </a:lnTo>
                  <a:lnTo>
                    <a:pt x="319" y="4912"/>
                  </a:lnTo>
                  <a:lnTo>
                    <a:pt x="425" y="5071"/>
                  </a:lnTo>
                  <a:lnTo>
                    <a:pt x="664" y="5363"/>
                  </a:lnTo>
                  <a:lnTo>
                    <a:pt x="956" y="5576"/>
                  </a:lnTo>
                  <a:lnTo>
                    <a:pt x="1249" y="5761"/>
                  </a:lnTo>
                  <a:lnTo>
                    <a:pt x="1594" y="5894"/>
                  </a:lnTo>
                  <a:lnTo>
                    <a:pt x="1806" y="5921"/>
                  </a:lnTo>
                  <a:lnTo>
                    <a:pt x="2018" y="5947"/>
                  </a:lnTo>
                  <a:lnTo>
                    <a:pt x="2231" y="5947"/>
                  </a:lnTo>
                  <a:lnTo>
                    <a:pt x="2443" y="5921"/>
                  </a:lnTo>
                  <a:lnTo>
                    <a:pt x="2364" y="6027"/>
                  </a:lnTo>
                  <a:lnTo>
                    <a:pt x="2257" y="6186"/>
                  </a:lnTo>
                  <a:lnTo>
                    <a:pt x="2231" y="6345"/>
                  </a:lnTo>
                  <a:lnTo>
                    <a:pt x="2231" y="6505"/>
                  </a:lnTo>
                  <a:lnTo>
                    <a:pt x="2284" y="6664"/>
                  </a:lnTo>
                  <a:lnTo>
                    <a:pt x="2364" y="6797"/>
                  </a:lnTo>
                  <a:lnTo>
                    <a:pt x="2496" y="6903"/>
                  </a:lnTo>
                  <a:lnTo>
                    <a:pt x="2656" y="6983"/>
                  </a:lnTo>
                  <a:lnTo>
                    <a:pt x="2815" y="7009"/>
                  </a:lnTo>
                  <a:lnTo>
                    <a:pt x="4116" y="7009"/>
                  </a:lnTo>
                  <a:lnTo>
                    <a:pt x="4275" y="6983"/>
                  </a:lnTo>
                  <a:lnTo>
                    <a:pt x="4434" y="6903"/>
                  </a:lnTo>
                  <a:lnTo>
                    <a:pt x="4567" y="6797"/>
                  </a:lnTo>
                  <a:lnTo>
                    <a:pt x="4647" y="6664"/>
                  </a:lnTo>
                  <a:lnTo>
                    <a:pt x="4700" y="6505"/>
                  </a:lnTo>
                  <a:lnTo>
                    <a:pt x="4700" y="6345"/>
                  </a:lnTo>
                  <a:lnTo>
                    <a:pt x="4673" y="6186"/>
                  </a:lnTo>
                  <a:lnTo>
                    <a:pt x="4567" y="6027"/>
                  </a:lnTo>
                  <a:lnTo>
                    <a:pt x="4488" y="5921"/>
                  </a:lnTo>
                  <a:lnTo>
                    <a:pt x="4753" y="5947"/>
                  </a:lnTo>
                  <a:lnTo>
                    <a:pt x="5019" y="5947"/>
                  </a:lnTo>
                  <a:lnTo>
                    <a:pt x="5257" y="5894"/>
                  </a:lnTo>
                  <a:lnTo>
                    <a:pt x="5496" y="5841"/>
                  </a:lnTo>
                  <a:lnTo>
                    <a:pt x="5735" y="5735"/>
                  </a:lnTo>
                  <a:lnTo>
                    <a:pt x="5974" y="5602"/>
                  </a:lnTo>
                  <a:lnTo>
                    <a:pt x="6160" y="5443"/>
                  </a:lnTo>
                  <a:lnTo>
                    <a:pt x="6373" y="5257"/>
                  </a:lnTo>
                  <a:lnTo>
                    <a:pt x="6479" y="5098"/>
                  </a:lnTo>
                  <a:lnTo>
                    <a:pt x="6585" y="4938"/>
                  </a:lnTo>
                  <a:lnTo>
                    <a:pt x="6691" y="4779"/>
                  </a:lnTo>
                  <a:lnTo>
                    <a:pt x="6771" y="4620"/>
                  </a:lnTo>
                  <a:lnTo>
                    <a:pt x="6824" y="4434"/>
                  </a:lnTo>
                  <a:lnTo>
                    <a:pt x="6877" y="4248"/>
                  </a:lnTo>
                  <a:lnTo>
                    <a:pt x="6930" y="3876"/>
                  </a:lnTo>
                  <a:lnTo>
                    <a:pt x="6904" y="3505"/>
                  </a:lnTo>
                  <a:lnTo>
                    <a:pt x="6824" y="3133"/>
                  </a:lnTo>
                  <a:lnTo>
                    <a:pt x="6771" y="2947"/>
                  </a:lnTo>
                  <a:lnTo>
                    <a:pt x="6691" y="2788"/>
                  </a:lnTo>
                  <a:lnTo>
                    <a:pt x="6585" y="2602"/>
                  </a:lnTo>
                  <a:lnTo>
                    <a:pt x="6479" y="2443"/>
                  </a:lnTo>
                  <a:lnTo>
                    <a:pt x="6107" y="2044"/>
                  </a:lnTo>
                  <a:lnTo>
                    <a:pt x="5470" y="1354"/>
                  </a:lnTo>
                  <a:lnTo>
                    <a:pt x="4567" y="425"/>
                  </a:lnTo>
                  <a:lnTo>
                    <a:pt x="4302" y="239"/>
                  </a:lnTo>
                  <a:lnTo>
                    <a:pt x="4063" y="106"/>
                  </a:lnTo>
                  <a:lnTo>
                    <a:pt x="3824" y="53"/>
                  </a:lnTo>
                  <a:lnTo>
                    <a:pt x="3611" y="27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41"/>
          <p:cNvSpPr/>
          <p:nvPr/>
        </p:nvSpPr>
        <p:spPr>
          <a:xfrm>
            <a:off x="1307446" y="2687163"/>
            <a:ext cx="411525" cy="355775"/>
          </a:xfrm>
          <a:custGeom>
            <a:rect b="b" l="l" r="r" t="t"/>
            <a:pathLst>
              <a:path extrusionOk="0" h="14231" w="16461">
                <a:moveTo>
                  <a:pt x="4885" y="1"/>
                </a:moveTo>
                <a:lnTo>
                  <a:pt x="4381" y="27"/>
                </a:lnTo>
                <a:lnTo>
                  <a:pt x="3903" y="107"/>
                </a:lnTo>
                <a:lnTo>
                  <a:pt x="3425" y="239"/>
                </a:lnTo>
                <a:lnTo>
                  <a:pt x="2947" y="425"/>
                </a:lnTo>
                <a:lnTo>
                  <a:pt x="2496" y="664"/>
                </a:lnTo>
                <a:lnTo>
                  <a:pt x="2071" y="930"/>
                </a:lnTo>
                <a:lnTo>
                  <a:pt x="1673" y="1275"/>
                </a:lnTo>
                <a:lnTo>
                  <a:pt x="1301" y="1647"/>
                </a:lnTo>
                <a:lnTo>
                  <a:pt x="1009" y="2018"/>
                </a:lnTo>
                <a:lnTo>
                  <a:pt x="743" y="2417"/>
                </a:lnTo>
                <a:lnTo>
                  <a:pt x="505" y="2815"/>
                </a:lnTo>
                <a:lnTo>
                  <a:pt x="319" y="3266"/>
                </a:lnTo>
                <a:lnTo>
                  <a:pt x="186" y="3717"/>
                </a:lnTo>
                <a:lnTo>
                  <a:pt x="80" y="4169"/>
                </a:lnTo>
                <a:lnTo>
                  <a:pt x="27" y="4620"/>
                </a:lnTo>
                <a:lnTo>
                  <a:pt x="0" y="5098"/>
                </a:lnTo>
                <a:lnTo>
                  <a:pt x="27" y="5602"/>
                </a:lnTo>
                <a:lnTo>
                  <a:pt x="106" y="6107"/>
                </a:lnTo>
                <a:lnTo>
                  <a:pt x="212" y="6611"/>
                </a:lnTo>
                <a:lnTo>
                  <a:pt x="398" y="7089"/>
                </a:lnTo>
                <a:lnTo>
                  <a:pt x="611" y="7567"/>
                </a:lnTo>
                <a:lnTo>
                  <a:pt x="850" y="8018"/>
                </a:lnTo>
                <a:lnTo>
                  <a:pt x="1168" y="8443"/>
                </a:lnTo>
                <a:lnTo>
                  <a:pt x="1513" y="8841"/>
                </a:lnTo>
                <a:lnTo>
                  <a:pt x="5575" y="13089"/>
                </a:lnTo>
                <a:lnTo>
                  <a:pt x="5841" y="13328"/>
                </a:lnTo>
                <a:lnTo>
                  <a:pt x="6160" y="13567"/>
                </a:lnTo>
                <a:lnTo>
                  <a:pt x="6478" y="13780"/>
                </a:lnTo>
                <a:lnTo>
                  <a:pt x="6823" y="13939"/>
                </a:lnTo>
                <a:lnTo>
                  <a:pt x="7168" y="14072"/>
                </a:lnTo>
                <a:lnTo>
                  <a:pt x="7514" y="14151"/>
                </a:lnTo>
                <a:lnTo>
                  <a:pt x="7859" y="14204"/>
                </a:lnTo>
                <a:lnTo>
                  <a:pt x="8230" y="14231"/>
                </a:lnTo>
                <a:lnTo>
                  <a:pt x="8602" y="14204"/>
                </a:lnTo>
                <a:lnTo>
                  <a:pt x="8974" y="14151"/>
                </a:lnTo>
                <a:lnTo>
                  <a:pt x="9319" y="14072"/>
                </a:lnTo>
                <a:lnTo>
                  <a:pt x="9664" y="13939"/>
                </a:lnTo>
                <a:lnTo>
                  <a:pt x="10009" y="13780"/>
                </a:lnTo>
                <a:lnTo>
                  <a:pt x="10328" y="13567"/>
                </a:lnTo>
                <a:lnTo>
                  <a:pt x="10620" y="13328"/>
                </a:lnTo>
                <a:lnTo>
                  <a:pt x="10912" y="13089"/>
                </a:lnTo>
                <a:lnTo>
                  <a:pt x="14974" y="8841"/>
                </a:lnTo>
                <a:lnTo>
                  <a:pt x="15186" y="8602"/>
                </a:lnTo>
                <a:lnTo>
                  <a:pt x="15399" y="8337"/>
                </a:lnTo>
                <a:lnTo>
                  <a:pt x="15638" y="7965"/>
                </a:lnTo>
                <a:lnTo>
                  <a:pt x="15850" y="7594"/>
                </a:lnTo>
                <a:lnTo>
                  <a:pt x="16036" y="7195"/>
                </a:lnTo>
                <a:lnTo>
                  <a:pt x="16195" y="6771"/>
                </a:lnTo>
                <a:lnTo>
                  <a:pt x="16301" y="6372"/>
                </a:lnTo>
                <a:lnTo>
                  <a:pt x="16408" y="5948"/>
                </a:lnTo>
                <a:lnTo>
                  <a:pt x="16461" y="5523"/>
                </a:lnTo>
                <a:lnTo>
                  <a:pt x="16461" y="5098"/>
                </a:lnTo>
                <a:lnTo>
                  <a:pt x="16434" y="4620"/>
                </a:lnTo>
                <a:lnTo>
                  <a:pt x="16381" y="4169"/>
                </a:lnTo>
                <a:lnTo>
                  <a:pt x="16275" y="3717"/>
                </a:lnTo>
                <a:lnTo>
                  <a:pt x="16142" y="3266"/>
                </a:lnTo>
                <a:lnTo>
                  <a:pt x="15956" y="2815"/>
                </a:lnTo>
                <a:lnTo>
                  <a:pt x="15744" y="2417"/>
                </a:lnTo>
                <a:lnTo>
                  <a:pt x="15478" y="2018"/>
                </a:lnTo>
                <a:lnTo>
                  <a:pt x="15186" y="1647"/>
                </a:lnTo>
                <a:lnTo>
                  <a:pt x="14788" y="1275"/>
                </a:lnTo>
                <a:lnTo>
                  <a:pt x="14390" y="930"/>
                </a:lnTo>
                <a:lnTo>
                  <a:pt x="13965" y="664"/>
                </a:lnTo>
                <a:lnTo>
                  <a:pt x="13514" y="425"/>
                </a:lnTo>
                <a:lnTo>
                  <a:pt x="13062" y="239"/>
                </a:lnTo>
                <a:lnTo>
                  <a:pt x="12584" y="107"/>
                </a:lnTo>
                <a:lnTo>
                  <a:pt x="12080" y="27"/>
                </a:lnTo>
                <a:lnTo>
                  <a:pt x="11602" y="1"/>
                </a:lnTo>
                <a:lnTo>
                  <a:pt x="11124" y="27"/>
                </a:lnTo>
                <a:lnTo>
                  <a:pt x="10646" y="107"/>
                </a:lnTo>
                <a:lnTo>
                  <a:pt x="10168" y="213"/>
                </a:lnTo>
                <a:lnTo>
                  <a:pt x="9717" y="372"/>
                </a:lnTo>
                <a:lnTo>
                  <a:pt x="9266" y="585"/>
                </a:lnTo>
                <a:lnTo>
                  <a:pt x="8841" y="850"/>
                </a:lnTo>
                <a:lnTo>
                  <a:pt x="8443" y="1142"/>
                </a:lnTo>
                <a:lnTo>
                  <a:pt x="8071" y="1514"/>
                </a:lnTo>
                <a:lnTo>
                  <a:pt x="7965" y="1567"/>
                </a:lnTo>
                <a:lnTo>
                  <a:pt x="7859" y="1620"/>
                </a:lnTo>
                <a:lnTo>
                  <a:pt x="7726" y="1673"/>
                </a:lnTo>
                <a:lnTo>
                  <a:pt x="7567" y="1673"/>
                </a:lnTo>
                <a:lnTo>
                  <a:pt x="7460" y="1700"/>
                </a:lnTo>
                <a:lnTo>
                  <a:pt x="7381" y="1753"/>
                </a:lnTo>
                <a:lnTo>
                  <a:pt x="7328" y="1832"/>
                </a:lnTo>
                <a:lnTo>
                  <a:pt x="7328" y="1912"/>
                </a:lnTo>
                <a:lnTo>
                  <a:pt x="7328" y="2018"/>
                </a:lnTo>
                <a:lnTo>
                  <a:pt x="7381" y="2098"/>
                </a:lnTo>
                <a:lnTo>
                  <a:pt x="7460" y="2124"/>
                </a:lnTo>
                <a:lnTo>
                  <a:pt x="7567" y="2151"/>
                </a:lnTo>
                <a:lnTo>
                  <a:pt x="7620" y="2151"/>
                </a:lnTo>
                <a:lnTo>
                  <a:pt x="7832" y="2124"/>
                </a:lnTo>
                <a:lnTo>
                  <a:pt x="8018" y="2071"/>
                </a:lnTo>
                <a:lnTo>
                  <a:pt x="8230" y="1992"/>
                </a:lnTo>
                <a:lnTo>
                  <a:pt x="8390" y="1859"/>
                </a:lnTo>
                <a:lnTo>
                  <a:pt x="8416" y="1859"/>
                </a:lnTo>
                <a:lnTo>
                  <a:pt x="8416" y="1832"/>
                </a:lnTo>
                <a:lnTo>
                  <a:pt x="8735" y="1540"/>
                </a:lnTo>
                <a:lnTo>
                  <a:pt x="9107" y="1248"/>
                </a:lnTo>
                <a:lnTo>
                  <a:pt x="9478" y="1036"/>
                </a:lnTo>
                <a:lnTo>
                  <a:pt x="9876" y="824"/>
                </a:lnTo>
                <a:lnTo>
                  <a:pt x="10275" y="691"/>
                </a:lnTo>
                <a:lnTo>
                  <a:pt x="10699" y="585"/>
                </a:lnTo>
                <a:lnTo>
                  <a:pt x="11151" y="505"/>
                </a:lnTo>
                <a:lnTo>
                  <a:pt x="11602" y="478"/>
                </a:lnTo>
                <a:lnTo>
                  <a:pt x="12053" y="505"/>
                </a:lnTo>
                <a:lnTo>
                  <a:pt x="12505" y="585"/>
                </a:lnTo>
                <a:lnTo>
                  <a:pt x="12930" y="691"/>
                </a:lnTo>
                <a:lnTo>
                  <a:pt x="13354" y="877"/>
                </a:lnTo>
                <a:lnTo>
                  <a:pt x="13753" y="1089"/>
                </a:lnTo>
                <a:lnTo>
                  <a:pt x="14124" y="1328"/>
                </a:lnTo>
                <a:lnTo>
                  <a:pt x="14469" y="1620"/>
                </a:lnTo>
                <a:lnTo>
                  <a:pt x="14815" y="1965"/>
                </a:lnTo>
                <a:lnTo>
                  <a:pt x="15080" y="2284"/>
                </a:lnTo>
                <a:lnTo>
                  <a:pt x="15319" y="2655"/>
                </a:lnTo>
                <a:lnTo>
                  <a:pt x="15505" y="3001"/>
                </a:lnTo>
                <a:lnTo>
                  <a:pt x="15691" y="3399"/>
                </a:lnTo>
                <a:lnTo>
                  <a:pt x="15823" y="3797"/>
                </a:lnTo>
                <a:lnTo>
                  <a:pt x="15903" y="4222"/>
                </a:lnTo>
                <a:lnTo>
                  <a:pt x="15956" y="4647"/>
                </a:lnTo>
                <a:lnTo>
                  <a:pt x="15983" y="5098"/>
                </a:lnTo>
                <a:lnTo>
                  <a:pt x="15956" y="5496"/>
                </a:lnTo>
                <a:lnTo>
                  <a:pt x="15930" y="5868"/>
                </a:lnTo>
                <a:lnTo>
                  <a:pt x="15850" y="6266"/>
                </a:lnTo>
                <a:lnTo>
                  <a:pt x="15744" y="6638"/>
                </a:lnTo>
                <a:lnTo>
                  <a:pt x="15585" y="7010"/>
                </a:lnTo>
                <a:lnTo>
                  <a:pt x="15425" y="7381"/>
                </a:lnTo>
                <a:lnTo>
                  <a:pt x="15239" y="7726"/>
                </a:lnTo>
                <a:lnTo>
                  <a:pt x="15000" y="8045"/>
                </a:lnTo>
                <a:lnTo>
                  <a:pt x="14815" y="8284"/>
                </a:lnTo>
                <a:lnTo>
                  <a:pt x="14629" y="8496"/>
                </a:lnTo>
                <a:lnTo>
                  <a:pt x="10540" y="12744"/>
                </a:lnTo>
                <a:lnTo>
                  <a:pt x="10301" y="12983"/>
                </a:lnTo>
                <a:lnTo>
                  <a:pt x="10062" y="13169"/>
                </a:lnTo>
                <a:lnTo>
                  <a:pt x="9770" y="13328"/>
                </a:lnTo>
                <a:lnTo>
                  <a:pt x="9505" y="13488"/>
                </a:lnTo>
                <a:lnTo>
                  <a:pt x="9186" y="13594"/>
                </a:lnTo>
                <a:lnTo>
                  <a:pt x="8894" y="13673"/>
                </a:lnTo>
                <a:lnTo>
                  <a:pt x="8576" y="13727"/>
                </a:lnTo>
                <a:lnTo>
                  <a:pt x="8230" y="13753"/>
                </a:lnTo>
                <a:lnTo>
                  <a:pt x="7912" y="13727"/>
                </a:lnTo>
                <a:lnTo>
                  <a:pt x="7593" y="13673"/>
                </a:lnTo>
                <a:lnTo>
                  <a:pt x="7275" y="13594"/>
                </a:lnTo>
                <a:lnTo>
                  <a:pt x="6983" y="13488"/>
                </a:lnTo>
                <a:lnTo>
                  <a:pt x="6691" y="13328"/>
                </a:lnTo>
                <a:lnTo>
                  <a:pt x="6425" y="13169"/>
                </a:lnTo>
                <a:lnTo>
                  <a:pt x="6160" y="12983"/>
                </a:lnTo>
                <a:lnTo>
                  <a:pt x="5921" y="12744"/>
                </a:lnTo>
                <a:lnTo>
                  <a:pt x="1859" y="8496"/>
                </a:lnTo>
                <a:lnTo>
                  <a:pt x="1540" y="8151"/>
                </a:lnTo>
                <a:lnTo>
                  <a:pt x="1274" y="7779"/>
                </a:lnTo>
                <a:lnTo>
                  <a:pt x="1036" y="7355"/>
                </a:lnTo>
                <a:lnTo>
                  <a:pt x="850" y="6930"/>
                </a:lnTo>
                <a:lnTo>
                  <a:pt x="690" y="6479"/>
                </a:lnTo>
                <a:lnTo>
                  <a:pt x="584" y="6027"/>
                </a:lnTo>
                <a:lnTo>
                  <a:pt x="505" y="5576"/>
                </a:lnTo>
                <a:lnTo>
                  <a:pt x="505" y="5098"/>
                </a:lnTo>
                <a:lnTo>
                  <a:pt x="505" y="4647"/>
                </a:lnTo>
                <a:lnTo>
                  <a:pt x="558" y="4222"/>
                </a:lnTo>
                <a:lnTo>
                  <a:pt x="664" y="3797"/>
                </a:lnTo>
                <a:lnTo>
                  <a:pt x="797" y="3399"/>
                </a:lnTo>
                <a:lnTo>
                  <a:pt x="956" y="3001"/>
                </a:lnTo>
                <a:lnTo>
                  <a:pt x="1168" y="2655"/>
                </a:lnTo>
                <a:lnTo>
                  <a:pt x="1381" y="2284"/>
                </a:lnTo>
                <a:lnTo>
                  <a:pt x="1673" y="1965"/>
                </a:lnTo>
                <a:lnTo>
                  <a:pt x="1991" y="1620"/>
                </a:lnTo>
                <a:lnTo>
                  <a:pt x="2363" y="1328"/>
                </a:lnTo>
                <a:lnTo>
                  <a:pt x="2735" y="1089"/>
                </a:lnTo>
                <a:lnTo>
                  <a:pt x="3133" y="877"/>
                </a:lnTo>
                <a:lnTo>
                  <a:pt x="3558" y="691"/>
                </a:lnTo>
                <a:lnTo>
                  <a:pt x="3982" y="585"/>
                </a:lnTo>
                <a:lnTo>
                  <a:pt x="4434" y="505"/>
                </a:lnTo>
                <a:lnTo>
                  <a:pt x="4885" y="478"/>
                </a:lnTo>
                <a:lnTo>
                  <a:pt x="5204" y="505"/>
                </a:lnTo>
                <a:lnTo>
                  <a:pt x="5549" y="532"/>
                </a:lnTo>
                <a:lnTo>
                  <a:pt x="5867" y="585"/>
                </a:lnTo>
                <a:lnTo>
                  <a:pt x="6186" y="691"/>
                </a:lnTo>
                <a:lnTo>
                  <a:pt x="6505" y="797"/>
                </a:lnTo>
                <a:lnTo>
                  <a:pt x="6797" y="930"/>
                </a:lnTo>
                <a:lnTo>
                  <a:pt x="7089" y="1063"/>
                </a:lnTo>
                <a:lnTo>
                  <a:pt x="7381" y="1248"/>
                </a:lnTo>
                <a:lnTo>
                  <a:pt x="7434" y="1275"/>
                </a:lnTo>
                <a:lnTo>
                  <a:pt x="7514" y="1301"/>
                </a:lnTo>
                <a:lnTo>
                  <a:pt x="7620" y="1275"/>
                </a:lnTo>
                <a:lnTo>
                  <a:pt x="7699" y="1195"/>
                </a:lnTo>
                <a:lnTo>
                  <a:pt x="7752" y="1116"/>
                </a:lnTo>
                <a:lnTo>
                  <a:pt x="7752" y="1009"/>
                </a:lnTo>
                <a:lnTo>
                  <a:pt x="7699" y="930"/>
                </a:lnTo>
                <a:lnTo>
                  <a:pt x="7646" y="850"/>
                </a:lnTo>
                <a:lnTo>
                  <a:pt x="7328" y="664"/>
                </a:lnTo>
                <a:lnTo>
                  <a:pt x="7009" y="478"/>
                </a:lnTo>
                <a:lnTo>
                  <a:pt x="6664" y="346"/>
                </a:lnTo>
                <a:lnTo>
                  <a:pt x="6319" y="213"/>
                </a:lnTo>
                <a:lnTo>
                  <a:pt x="5947" y="133"/>
                </a:lnTo>
                <a:lnTo>
                  <a:pt x="5602" y="54"/>
                </a:lnTo>
                <a:lnTo>
                  <a:pt x="5230" y="27"/>
                </a:lnTo>
                <a:lnTo>
                  <a:pt x="4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1310096" y="3804288"/>
            <a:ext cx="406225" cy="411525"/>
          </a:xfrm>
          <a:custGeom>
            <a:rect b="b" l="l" r="r" t="t"/>
            <a:pathLst>
              <a:path extrusionOk="0" h="16461" w="16249">
                <a:moveTo>
                  <a:pt x="7885" y="0"/>
                </a:moveTo>
                <a:lnTo>
                  <a:pt x="7514" y="54"/>
                </a:lnTo>
                <a:lnTo>
                  <a:pt x="7168" y="133"/>
                </a:lnTo>
                <a:lnTo>
                  <a:pt x="6850" y="239"/>
                </a:lnTo>
                <a:lnTo>
                  <a:pt x="6505" y="399"/>
                </a:lnTo>
                <a:lnTo>
                  <a:pt x="6186" y="585"/>
                </a:lnTo>
                <a:lnTo>
                  <a:pt x="5868" y="823"/>
                </a:lnTo>
                <a:lnTo>
                  <a:pt x="5602" y="1062"/>
                </a:lnTo>
                <a:lnTo>
                  <a:pt x="1513" y="5151"/>
                </a:lnTo>
                <a:lnTo>
                  <a:pt x="1168" y="5523"/>
                </a:lnTo>
                <a:lnTo>
                  <a:pt x="876" y="5948"/>
                </a:lnTo>
                <a:lnTo>
                  <a:pt x="611" y="6372"/>
                </a:lnTo>
                <a:lnTo>
                  <a:pt x="398" y="6850"/>
                </a:lnTo>
                <a:lnTo>
                  <a:pt x="239" y="7328"/>
                </a:lnTo>
                <a:lnTo>
                  <a:pt x="106" y="7806"/>
                </a:lnTo>
                <a:lnTo>
                  <a:pt x="27" y="8284"/>
                </a:lnTo>
                <a:lnTo>
                  <a:pt x="0" y="8788"/>
                </a:lnTo>
                <a:lnTo>
                  <a:pt x="0" y="9187"/>
                </a:lnTo>
                <a:lnTo>
                  <a:pt x="53" y="9585"/>
                </a:lnTo>
                <a:lnTo>
                  <a:pt x="106" y="9956"/>
                </a:lnTo>
                <a:lnTo>
                  <a:pt x="213" y="10328"/>
                </a:lnTo>
                <a:lnTo>
                  <a:pt x="345" y="10726"/>
                </a:lnTo>
                <a:lnTo>
                  <a:pt x="505" y="11072"/>
                </a:lnTo>
                <a:lnTo>
                  <a:pt x="690" y="11443"/>
                </a:lnTo>
                <a:lnTo>
                  <a:pt x="903" y="11762"/>
                </a:lnTo>
                <a:lnTo>
                  <a:pt x="1089" y="12001"/>
                </a:lnTo>
                <a:lnTo>
                  <a:pt x="1275" y="12240"/>
                </a:lnTo>
                <a:lnTo>
                  <a:pt x="1487" y="12452"/>
                </a:lnTo>
                <a:lnTo>
                  <a:pt x="1699" y="12638"/>
                </a:lnTo>
                <a:lnTo>
                  <a:pt x="1912" y="12824"/>
                </a:lnTo>
                <a:lnTo>
                  <a:pt x="2151" y="12983"/>
                </a:lnTo>
                <a:lnTo>
                  <a:pt x="2390" y="13142"/>
                </a:lnTo>
                <a:lnTo>
                  <a:pt x="2629" y="13275"/>
                </a:lnTo>
                <a:lnTo>
                  <a:pt x="2894" y="13408"/>
                </a:lnTo>
                <a:lnTo>
                  <a:pt x="3133" y="13514"/>
                </a:lnTo>
                <a:lnTo>
                  <a:pt x="3398" y="13594"/>
                </a:lnTo>
                <a:lnTo>
                  <a:pt x="3664" y="13673"/>
                </a:lnTo>
                <a:lnTo>
                  <a:pt x="3956" y="13753"/>
                </a:lnTo>
                <a:lnTo>
                  <a:pt x="4222" y="13780"/>
                </a:lnTo>
                <a:lnTo>
                  <a:pt x="4487" y="13806"/>
                </a:lnTo>
                <a:lnTo>
                  <a:pt x="4779" y="13833"/>
                </a:lnTo>
                <a:lnTo>
                  <a:pt x="5204" y="13806"/>
                </a:lnTo>
                <a:lnTo>
                  <a:pt x="5629" y="13753"/>
                </a:lnTo>
                <a:lnTo>
                  <a:pt x="6027" y="13673"/>
                </a:lnTo>
                <a:lnTo>
                  <a:pt x="6452" y="13541"/>
                </a:lnTo>
                <a:lnTo>
                  <a:pt x="5576" y="14603"/>
                </a:lnTo>
                <a:lnTo>
                  <a:pt x="5469" y="14762"/>
                </a:lnTo>
                <a:lnTo>
                  <a:pt x="5390" y="14948"/>
                </a:lnTo>
                <a:lnTo>
                  <a:pt x="5337" y="15107"/>
                </a:lnTo>
                <a:lnTo>
                  <a:pt x="5337" y="15293"/>
                </a:lnTo>
                <a:lnTo>
                  <a:pt x="5337" y="15505"/>
                </a:lnTo>
                <a:lnTo>
                  <a:pt x="5416" y="15718"/>
                </a:lnTo>
                <a:lnTo>
                  <a:pt x="5496" y="15903"/>
                </a:lnTo>
                <a:lnTo>
                  <a:pt x="5629" y="16063"/>
                </a:lnTo>
                <a:lnTo>
                  <a:pt x="5788" y="16222"/>
                </a:lnTo>
                <a:lnTo>
                  <a:pt x="5974" y="16328"/>
                </a:lnTo>
                <a:lnTo>
                  <a:pt x="6186" y="16381"/>
                </a:lnTo>
                <a:lnTo>
                  <a:pt x="6425" y="16408"/>
                </a:lnTo>
                <a:lnTo>
                  <a:pt x="9584" y="16461"/>
                </a:lnTo>
                <a:lnTo>
                  <a:pt x="9611" y="16461"/>
                </a:lnTo>
                <a:lnTo>
                  <a:pt x="9691" y="16434"/>
                </a:lnTo>
                <a:lnTo>
                  <a:pt x="9770" y="16408"/>
                </a:lnTo>
                <a:lnTo>
                  <a:pt x="9823" y="16328"/>
                </a:lnTo>
                <a:lnTo>
                  <a:pt x="9850" y="16222"/>
                </a:lnTo>
                <a:lnTo>
                  <a:pt x="9823" y="16142"/>
                </a:lnTo>
                <a:lnTo>
                  <a:pt x="9770" y="16063"/>
                </a:lnTo>
                <a:lnTo>
                  <a:pt x="9691" y="16010"/>
                </a:lnTo>
                <a:lnTo>
                  <a:pt x="9611" y="15983"/>
                </a:lnTo>
                <a:lnTo>
                  <a:pt x="6425" y="15930"/>
                </a:lnTo>
                <a:lnTo>
                  <a:pt x="6292" y="15930"/>
                </a:lnTo>
                <a:lnTo>
                  <a:pt x="6186" y="15877"/>
                </a:lnTo>
                <a:lnTo>
                  <a:pt x="6080" y="15824"/>
                </a:lnTo>
                <a:lnTo>
                  <a:pt x="5974" y="15744"/>
                </a:lnTo>
                <a:lnTo>
                  <a:pt x="5921" y="15638"/>
                </a:lnTo>
                <a:lnTo>
                  <a:pt x="5841" y="15532"/>
                </a:lnTo>
                <a:lnTo>
                  <a:pt x="5814" y="15426"/>
                </a:lnTo>
                <a:lnTo>
                  <a:pt x="5814" y="15293"/>
                </a:lnTo>
                <a:lnTo>
                  <a:pt x="5814" y="15187"/>
                </a:lnTo>
                <a:lnTo>
                  <a:pt x="5841" y="15107"/>
                </a:lnTo>
                <a:lnTo>
                  <a:pt x="5894" y="15001"/>
                </a:lnTo>
                <a:lnTo>
                  <a:pt x="5947" y="14921"/>
                </a:lnTo>
                <a:lnTo>
                  <a:pt x="7514" y="12983"/>
                </a:lnTo>
                <a:lnTo>
                  <a:pt x="7567" y="12930"/>
                </a:lnTo>
                <a:lnTo>
                  <a:pt x="7567" y="12877"/>
                </a:lnTo>
                <a:lnTo>
                  <a:pt x="7567" y="12797"/>
                </a:lnTo>
                <a:lnTo>
                  <a:pt x="7540" y="12744"/>
                </a:lnTo>
                <a:lnTo>
                  <a:pt x="7514" y="12664"/>
                </a:lnTo>
                <a:lnTo>
                  <a:pt x="7461" y="12638"/>
                </a:lnTo>
                <a:lnTo>
                  <a:pt x="7407" y="12611"/>
                </a:lnTo>
                <a:lnTo>
                  <a:pt x="7328" y="12585"/>
                </a:lnTo>
                <a:lnTo>
                  <a:pt x="7275" y="12611"/>
                </a:lnTo>
                <a:lnTo>
                  <a:pt x="7195" y="12638"/>
                </a:lnTo>
                <a:lnTo>
                  <a:pt x="6930" y="12797"/>
                </a:lnTo>
                <a:lnTo>
                  <a:pt x="6638" y="12957"/>
                </a:lnTo>
                <a:lnTo>
                  <a:pt x="6345" y="13063"/>
                </a:lnTo>
                <a:lnTo>
                  <a:pt x="6053" y="13169"/>
                </a:lnTo>
                <a:lnTo>
                  <a:pt x="5735" y="13249"/>
                </a:lnTo>
                <a:lnTo>
                  <a:pt x="5416" y="13302"/>
                </a:lnTo>
                <a:lnTo>
                  <a:pt x="5098" y="13328"/>
                </a:lnTo>
                <a:lnTo>
                  <a:pt x="4779" y="13355"/>
                </a:lnTo>
                <a:lnTo>
                  <a:pt x="4275" y="13302"/>
                </a:lnTo>
                <a:lnTo>
                  <a:pt x="3770" y="13195"/>
                </a:lnTo>
                <a:lnTo>
                  <a:pt x="3292" y="13063"/>
                </a:lnTo>
                <a:lnTo>
                  <a:pt x="2814" y="12850"/>
                </a:lnTo>
                <a:lnTo>
                  <a:pt x="2390" y="12585"/>
                </a:lnTo>
                <a:lnTo>
                  <a:pt x="1991" y="12266"/>
                </a:lnTo>
                <a:lnTo>
                  <a:pt x="1620" y="11895"/>
                </a:lnTo>
                <a:lnTo>
                  <a:pt x="1301" y="11496"/>
                </a:lnTo>
                <a:lnTo>
                  <a:pt x="1115" y="11204"/>
                </a:lnTo>
                <a:lnTo>
                  <a:pt x="929" y="10886"/>
                </a:lnTo>
                <a:lnTo>
                  <a:pt x="797" y="10567"/>
                </a:lnTo>
                <a:lnTo>
                  <a:pt x="664" y="10222"/>
                </a:lnTo>
                <a:lnTo>
                  <a:pt x="584" y="9877"/>
                </a:lnTo>
                <a:lnTo>
                  <a:pt x="531" y="9532"/>
                </a:lnTo>
                <a:lnTo>
                  <a:pt x="478" y="9160"/>
                </a:lnTo>
                <a:lnTo>
                  <a:pt x="478" y="8788"/>
                </a:lnTo>
                <a:lnTo>
                  <a:pt x="505" y="8337"/>
                </a:lnTo>
                <a:lnTo>
                  <a:pt x="584" y="7886"/>
                </a:lnTo>
                <a:lnTo>
                  <a:pt x="690" y="7434"/>
                </a:lnTo>
                <a:lnTo>
                  <a:pt x="850" y="7009"/>
                </a:lnTo>
                <a:lnTo>
                  <a:pt x="1062" y="6585"/>
                </a:lnTo>
                <a:lnTo>
                  <a:pt x="1275" y="6186"/>
                </a:lnTo>
                <a:lnTo>
                  <a:pt x="1567" y="5841"/>
                </a:lnTo>
                <a:lnTo>
                  <a:pt x="1859" y="5496"/>
                </a:lnTo>
                <a:lnTo>
                  <a:pt x="3425" y="3930"/>
                </a:lnTo>
                <a:lnTo>
                  <a:pt x="5947" y="1408"/>
                </a:lnTo>
                <a:lnTo>
                  <a:pt x="6186" y="1195"/>
                </a:lnTo>
                <a:lnTo>
                  <a:pt x="6425" y="1009"/>
                </a:lnTo>
                <a:lnTo>
                  <a:pt x="6717" y="850"/>
                </a:lnTo>
                <a:lnTo>
                  <a:pt x="6983" y="717"/>
                </a:lnTo>
                <a:lnTo>
                  <a:pt x="7301" y="611"/>
                </a:lnTo>
                <a:lnTo>
                  <a:pt x="7593" y="531"/>
                </a:lnTo>
                <a:lnTo>
                  <a:pt x="7912" y="478"/>
                </a:lnTo>
                <a:lnTo>
                  <a:pt x="8549" y="478"/>
                </a:lnTo>
                <a:lnTo>
                  <a:pt x="8629" y="505"/>
                </a:lnTo>
                <a:lnTo>
                  <a:pt x="8682" y="505"/>
                </a:lnTo>
                <a:lnTo>
                  <a:pt x="8921" y="558"/>
                </a:lnTo>
                <a:lnTo>
                  <a:pt x="9133" y="611"/>
                </a:lnTo>
                <a:lnTo>
                  <a:pt x="9372" y="691"/>
                </a:lnTo>
                <a:lnTo>
                  <a:pt x="9584" y="797"/>
                </a:lnTo>
                <a:lnTo>
                  <a:pt x="9797" y="903"/>
                </a:lnTo>
                <a:lnTo>
                  <a:pt x="9983" y="1036"/>
                </a:lnTo>
                <a:lnTo>
                  <a:pt x="10169" y="1169"/>
                </a:lnTo>
                <a:lnTo>
                  <a:pt x="10354" y="1328"/>
                </a:lnTo>
                <a:lnTo>
                  <a:pt x="11098" y="2098"/>
                </a:lnTo>
                <a:lnTo>
                  <a:pt x="13381" y="4514"/>
                </a:lnTo>
                <a:lnTo>
                  <a:pt x="14390" y="5602"/>
                </a:lnTo>
                <a:lnTo>
                  <a:pt x="14735" y="5974"/>
                </a:lnTo>
                <a:lnTo>
                  <a:pt x="14894" y="6186"/>
                </a:lnTo>
                <a:lnTo>
                  <a:pt x="15107" y="6505"/>
                </a:lnTo>
                <a:lnTo>
                  <a:pt x="15266" y="6824"/>
                </a:lnTo>
                <a:lnTo>
                  <a:pt x="15425" y="7169"/>
                </a:lnTo>
                <a:lnTo>
                  <a:pt x="15558" y="7540"/>
                </a:lnTo>
                <a:lnTo>
                  <a:pt x="15638" y="7886"/>
                </a:lnTo>
                <a:lnTo>
                  <a:pt x="15717" y="8257"/>
                </a:lnTo>
                <a:lnTo>
                  <a:pt x="15744" y="8629"/>
                </a:lnTo>
                <a:lnTo>
                  <a:pt x="15770" y="9001"/>
                </a:lnTo>
                <a:lnTo>
                  <a:pt x="15744" y="9425"/>
                </a:lnTo>
                <a:lnTo>
                  <a:pt x="15664" y="9850"/>
                </a:lnTo>
                <a:lnTo>
                  <a:pt x="15585" y="10248"/>
                </a:lnTo>
                <a:lnTo>
                  <a:pt x="15452" y="10647"/>
                </a:lnTo>
                <a:lnTo>
                  <a:pt x="15266" y="11018"/>
                </a:lnTo>
                <a:lnTo>
                  <a:pt x="15080" y="11390"/>
                </a:lnTo>
                <a:lnTo>
                  <a:pt x="14841" y="11735"/>
                </a:lnTo>
                <a:lnTo>
                  <a:pt x="14576" y="12027"/>
                </a:lnTo>
                <a:lnTo>
                  <a:pt x="14231" y="12346"/>
                </a:lnTo>
                <a:lnTo>
                  <a:pt x="13885" y="12638"/>
                </a:lnTo>
                <a:lnTo>
                  <a:pt x="13487" y="12877"/>
                </a:lnTo>
                <a:lnTo>
                  <a:pt x="13089" y="13089"/>
                </a:lnTo>
                <a:lnTo>
                  <a:pt x="12664" y="13249"/>
                </a:lnTo>
                <a:lnTo>
                  <a:pt x="12239" y="13355"/>
                </a:lnTo>
                <a:lnTo>
                  <a:pt x="11788" y="13408"/>
                </a:lnTo>
                <a:lnTo>
                  <a:pt x="11337" y="13434"/>
                </a:lnTo>
                <a:lnTo>
                  <a:pt x="11018" y="13408"/>
                </a:lnTo>
                <a:lnTo>
                  <a:pt x="10700" y="13381"/>
                </a:lnTo>
                <a:lnTo>
                  <a:pt x="10381" y="13302"/>
                </a:lnTo>
                <a:lnTo>
                  <a:pt x="10062" y="13222"/>
                </a:lnTo>
                <a:lnTo>
                  <a:pt x="9770" y="13116"/>
                </a:lnTo>
                <a:lnTo>
                  <a:pt x="9478" y="12983"/>
                </a:lnTo>
                <a:lnTo>
                  <a:pt x="9213" y="12824"/>
                </a:lnTo>
                <a:lnTo>
                  <a:pt x="8921" y="12664"/>
                </a:lnTo>
                <a:lnTo>
                  <a:pt x="8868" y="12638"/>
                </a:lnTo>
                <a:lnTo>
                  <a:pt x="8788" y="12611"/>
                </a:lnTo>
                <a:lnTo>
                  <a:pt x="8708" y="12638"/>
                </a:lnTo>
                <a:lnTo>
                  <a:pt x="8629" y="12691"/>
                </a:lnTo>
                <a:lnTo>
                  <a:pt x="8576" y="12771"/>
                </a:lnTo>
                <a:lnTo>
                  <a:pt x="8549" y="12850"/>
                </a:lnTo>
                <a:lnTo>
                  <a:pt x="8549" y="12930"/>
                </a:lnTo>
                <a:lnTo>
                  <a:pt x="8602" y="13010"/>
                </a:lnTo>
                <a:lnTo>
                  <a:pt x="10115" y="14974"/>
                </a:lnTo>
                <a:lnTo>
                  <a:pt x="10169" y="15054"/>
                </a:lnTo>
                <a:lnTo>
                  <a:pt x="10222" y="15160"/>
                </a:lnTo>
                <a:lnTo>
                  <a:pt x="10248" y="15266"/>
                </a:lnTo>
                <a:lnTo>
                  <a:pt x="10248" y="15372"/>
                </a:lnTo>
                <a:lnTo>
                  <a:pt x="10222" y="15505"/>
                </a:lnTo>
                <a:lnTo>
                  <a:pt x="10169" y="15638"/>
                </a:lnTo>
                <a:lnTo>
                  <a:pt x="10142" y="15744"/>
                </a:lnTo>
                <a:lnTo>
                  <a:pt x="10169" y="15824"/>
                </a:lnTo>
                <a:lnTo>
                  <a:pt x="10195" y="15903"/>
                </a:lnTo>
                <a:lnTo>
                  <a:pt x="10275" y="15957"/>
                </a:lnTo>
                <a:lnTo>
                  <a:pt x="10381" y="15983"/>
                </a:lnTo>
                <a:lnTo>
                  <a:pt x="10461" y="15983"/>
                </a:lnTo>
                <a:lnTo>
                  <a:pt x="10514" y="15957"/>
                </a:lnTo>
                <a:lnTo>
                  <a:pt x="10567" y="15930"/>
                </a:lnTo>
                <a:lnTo>
                  <a:pt x="10593" y="15850"/>
                </a:lnTo>
                <a:lnTo>
                  <a:pt x="10700" y="15611"/>
                </a:lnTo>
                <a:lnTo>
                  <a:pt x="10726" y="15372"/>
                </a:lnTo>
                <a:lnTo>
                  <a:pt x="10726" y="15187"/>
                </a:lnTo>
                <a:lnTo>
                  <a:pt x="10673" y="15001"/>
                </a:lnTo>
                <a:lnTo>
                  <a:pt x="10593" y="14842"/>
                </a:lnTo>
                <a:lnTo>
                  <a:pt x="10487" y="14682"/>
                </a:lnTo>
                <a:lnTo>
                  <a:pt x="9664" y="13594"/>
                </a:lnTo>
                <a:lnTo>
                  <a:pt x="10062" y="13726"/>
                </a:lnTo>
                <a:lnTo>
                  <a:pt x="10487" y="13833"/>
                </a:lnTo>
                <a:lnTo>
                  <a:pt x="10885" y="13886"/>
                </a:lnTo>
                <a:lnTo>
                  <a:pt x="11310" y="13912"/>
                </a:lnTo>
                <a:lnTo>
                  <a:pt x="11815" y="13886"/>
                </a:lnTo>
                <a:lnTo>
                  <a:pt x="12293" y="13833"/>
                </a:lnTo>
                <a:lnTo>
                  <a:pt x="12797" y="13700"/>
                </a:lnTo>
                <a:lnTo>
                  <a:pt x="13248" y="13541"/>
                </a:lnTo>
                <a:lnTo>
                  <a:pt x="13700" y="13328"/>
                </a:lnTo>
                <a:lnTo>
                  <a:pt x="14124" y="13063"/>
                </a:lnTo>
                <a:lnTo>
                  <a:pt x="14549" y="12718"/>
                </a:lnTo>
                <a:lnTo>
                  <a:pt x="14921" y="12372"/>
                </a:lnTo>
                <a:lnTo>
                  <a:pt x="15213" y="12027"/>
                </a:lnTo>
                <a:lnTo>
                  <a:pt x="15478" y="11629"/>
                </a:lnTo>
                <a:lnTo>
                  <a:pt x="15691" y="11257"/>
                </a:lnTo>
                <a:lnTo>
                  <a:pt x="15877" y="10833"/>
                </a:lnTo>
                <a:lnTo>
                  <a:pt x="16036" y="10408"/>
                </a:lnTo>
                <a:lnTo>
                  <a:pt x="16142" y="9956"/>
                </a:lnTo>
                <a:lnTo>
                  <a:pt x="16222" y="9479"/>
                </a:lnTo>
                <a:lnTo>
                  <a:pt x="16248" y="9027"/>
                </a:lnTo>
                <a:lnTo>
                  <a:pt x="16222" y="8602"/>
                </a:lnTo>
                <a:lnTo>
                  <a:pt x="16195" y="8204"/>
                </a:lnTo>
                <a:lnTo>
                  <a:pt x="16116" y="7806"/>
                </a:lnTo>
                <a:lnTo>
                  <a:pt x="16009" y="7408"/>
                </a:lnTo>
                <a:lnTo>
                  <a:pt x="15877" y="7009"/>
                </a:lnTo>
                <a:lnTo>
                  <a:pt x="15717" y="6638"/>
                </a:lnTo>
                <a:lnTo>
                  <a:pt x="15505" y="6266"/>
                </a:lnTo>
                <a:lnTo>
                  <a:pt x="15293" y="5921"/>
                </a:lnTo>
                <a:lnTo>
                  <a:pt x="14974" y="5549"/>
                </a:lnTo>
                <a:lnTo>
                  <a:pt x="13832" y="4301"/>
                </a:lnTo>
                <a:lnTo>
                  <a:pt x="12478" y="2868"/>
                </a:lnTo>
                <a:lnTo>
                  <a:pt x="11257" y="1567"/>
                </a:lnTo>
                <a:lnTo>
                  <a:pt x="10859" y="1142"/>
                </a:lnTo>
                <a:lnTo>
                  <a:pt x="10753" y="1062"/>
                </a:lnTo>
                <a:lnTo>
                  <a:pt x="10753" y="1036"/>
                </a:lnTo>
                <a:lnTo>
                  <a:pt x="10700" y="1009"/>
                </a:lnTo>
                <a:lnTo>
                  <a:pt x="10700" y="983"/>
                </a:lnTo>
                <a:lnTo>
                  <a:pt x="10673" y="983"/>
                </a:lnTo>
                <a:lnTo>
                  <a:pt x="10487" y="797"/>
                </a:lnTo>
                <a:lnTo>
                  <a:pt x="10248" y="638"/>
                </a:lnTo>
                <a:lnTo>
                  <a:pt x="10036" y="478"/>
                </a:lnTo>
                <a:lnTo>
                  <a:pt x="9797" y="372"/>
                </a:lnTo>
                <a:lnTo>
                  <a:pt x="9531" y="239"/>
                </a:lnTo>
                <a:lnTo>
                  <a:pt x="9292" y="160"/>
                </a:lnTo>
                <a:lnTo>
                  <a:pt x="9027" y="80"/>
                </a:lnTo>
                <a:lnTo>
                  <a:pt x="8761" y="27"/>
                </a:lnTo>
                <a:lnTo>
                  <a:pt x="8629" y="27"/>
                </a:lnTo>
                <a:lnTo>
                  <a:pt x="86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 title="PokerH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Nueva distribución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194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25" y="1625250"/>
            <a:ext cx="4235725" cy="26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396" y="1625250"/>
            <a:ext cx="4086879" cy="26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5447775" y="1243925"/>
            <a:ext cx="3313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Aplicamos SMOTE: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8" name="Google Shape;438;p42" title="PokerH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title"/>
          </p:nvPr>
        </p:nvSpPr>
        <p:spPr>
          <a:xfrm>
            <a:off x="1100450" y="342675"/>
            <a:ext cx="67932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Nuevos resultados</a:t>
            </a:r>
            <a:endParaRPr sz="4000"/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57375" y="2490750"/>
            <a:ext cx="944100" cy="9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1100450" y="1344246"/>
            <a:ext cx="52551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Volvemos a probar</a:t>
            </a:r>
            <a:endParaRPr sz="2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los modelos: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446" name="Google Shape;446;p43"/>
          <p:cNvGraphicFramePr/>
          <p:nvPr/>
        </p:nvGraphicFramePr>
        <p:xfrm>
          <a:off x="4628075" y="14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{AE01B040-9363-42A7-BD75-D8EE78953C3D}</a:tableStyleId>
              </a:tblPr>
              <a:tblGrid>
                <a:gridCol w="1957850"/>
                <a:gridCol w="1112300"/>
              </a:tblGrid>
              <a:tr h="40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PRECISION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Regresión Logística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Árbol de Decisión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Bagging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D9D9D9"/>
                          </a:highlight>
                        </a:rPr>
                        <a:t>Random Forest</a:t>
                      </a:r>
                      <a:endParaRPr b="1">
                        <a:highlight>
                          <a:srgbClr val="D9D9D9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CCCCCC"/>
                          </a:highlight>
                        </a:rPr>
                        <a:t>0.87</a:t>
                      </a:r>
                      <a:endParaRPr b="1">
                        <a:highlight>
                          <a:srgbClr val="CCCCCC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7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 Boost</a:t>
                      </a:r>
                      <a:endParaRPr>
                        <a:highlight>
                          <a:srgbClr val="F2F2F2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7" name="Google Shape;447;p43" title="PokerH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54983" y="3583353"/>
            <a:ext cx="245529" cy="18956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 txBox="1"/>
          <p:nvPr>
            <p:ph type="title"/>
          </p:nvPr>
        </p:nvSpPr>
        <p:spPr>
          <a:xfrm>
            <a:off x="1682800" y="367413"/>
            <a:ext cx="5052000" cy="548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202275" y="313775"/>
            <a:ext cx="750900" cy="83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8392643" y="433558"/>
            <a:ext cx="370189" cy="555263"/>
            <a:chOff x="4046600" y="1994625"/>
            <a:chExt cx="274825" cy="411550"/>
          </a:xfrm>
        </p:grpSpPr>
        <p:sp>
          <p:nvSpPr>
            <p:cNvPr id="456" name="Google Shape;456;p44"/>
            <p:cNvSpPr/>
            <p:nvPr/>
          </p:nvSpPr>
          <p:spPr>
            <a:xfrm>
              <a:off x="4046600" y="2161875"/>
              <a:ext cx="274825" cy="244300"/>
            </a:xfrm>
            <a:custGeom>
              <a:rect b="b" l="l" r="r" t="t"/>
              <a:pathLst>
                <a:path extrusionOk="0" h="9772" w="10993">
                  <a:moveTo>
                    <a:pt x="6559" y="1169"/>
                  </a:moveTo>
                  <a:lnTo>
                    <a:pt x="6559" y="1222"/>
                  </a:lnTo>
                  <a:lnTo>
                    <a:pt x="6559" y="1620"/>
                  </a:lnTo>
                  <a:lnTo>
                    <a:pt x="6107" y="1620"/>
                  </a:lnTo>
                  <a:lnTo>
                    <a:pt x="6187" y="1488"/>
                  </a:lnTo>
                  <a:lnTo>
                    <a:pt x="6293" y="1355"/>
                  </a:lnTo>
                  <a:lnTo>
                    <a:pt x="6426" y="1249"/>
                  </a:lnTo>
                  <a:lnTo>
                    <a:pt x="6559" y="1169"/>
                  </a:lnTo>
                  <a:close/>
                  <a:moveTo>
                    <a:pt x="7753" y="505"/>
                  </a:moveTo>
                  <a:lnTo>
                    <a:pt x="7674" y="665"/>
                  </a:lnTo>
                  <a:lnTo>
                    <a:pt x="7594" y="824"/>
                  </a:lnTo>
                  <a:lnTo>
                    <a:pt x="7541" y="1010"/>
                  </a:lnTo>
                  <a:lnTo>
                    <a:pt x="7514" y="1222"/>
                  </a:lnTo>
                  <a:lnTo>
                    <a:pt x="7514" y="1727"/>
                  </a:lnTo>
                  <a:lnTo>
                    <a:pt x="7302" y="1647"/>
                  </a:lnTo>
                  <a:lnTo>
                    <a:pt x="7063" y="1620"/>
                  </a:lnTo>
                  <a:lnTo>
                    <a:pt x="7036" y="1620"/>
                  </a:lnTo>
                  <a:lnTo>
                    <a:pt x="7036" y="1222"/>
                  </a:lnTo>
                  <a:lnTo>
                    <a:pt x="7063" y="1063"/>
                  </a:lnTo>
                  <a:lnTo>
                    <a:pt x="7089" y="930"/>
                  </a:lnTo>
                  <a:lnTo>
                    <a:pt x="7169" y="824"/>
                  </a:lnTo>
                  <a:lnTo>
                    <a:pt x="7249" y="718"/>
                  </a:lnTo>
                  <a:lnTo>
                    <a:pt x="7355" y="612"/>
                  </a:lnTo>
                  <a:lnTo>
                    <a:pt x="7488" y="558"/>
                  </a:lnTo>
                  <a:lnTo>
                    <a:pt x="7620" y="505"/>
                  </a:lnTo>
                  <a:close/>
                  <a:moveTo>
                    <a:pt x="8895" y="505"/>
                  </a:moveTo>
                  <a:lnTo>
                    <a:pt x="9054" y="558"/>
                  </a:lnTo>
                  <a:lnTo>
                    <a:pt x="9187" y="638"/>
                  </a:lnTo>
                  <a:lnTo>
                    <a:pt x="9293" y="771"/>
                  </a:lnTo>
                  <a:lnTo>
                    <a:pt x="9134" y="850"/>
                  </a:lnTo>
                  <a:lnTo>
                    <a:pt x="9001" y="930"/>
                  </a:lnTo>
                  <a:lnTo>
                    <a:pt x="8895" y="1063"/>
                  </a:lnTo>
                  <a:lnTo>
                    <a:pt x="8789" y="1196"/>
                  </a:lnTo>
                  <a:lnTo>
                    <a:pt x="8709" y="1328"/>
                  </a:lnTo>
                  <a:lnTo>
                    <a:pt x="8629" y="1514"/>
                  </a:lnTo>
                  <a:lnTo>
                    <a:pt x="8603" y="1673"/>
                  </a:lnTo>
                  <a:lnTo>
                    <a:pt x="8576" y="1859"/>
                  </a:lnTo>
                  <a:lnTo>
                    <a:pt x="8576" y="2815"/>
                  </a:lnTo>
                  <a:lnTo>
                    <a:pt x="8550" y="3134"/>
                  </a:lnTo>
                  <a:lnTo>
                    <a:pt x="8470" y="3426"/>
                  </a:lnTo>
                  <a:lnTo>
                    <a:pt x="8337" y="3665"/>
                  </a:lnTo>
                  <a:lnTo>
                    <a:pt x="8151" y="3904"/>
                  </a:lnTo>
                  <a:lnTo>
                    <a:pt x="7913" y="4089"/>
                  </a:lnTo>
                  <a:lnTo>
                    <a:pt x="7647" y="4222"/>
                  </a:lnTo>
                  <a:lnTo>
                    <a:pt x="7382" y="4328"/>
                  </a:lnTo>
                  <a:lnTo>
                    <a:pt x="7222" y="4355"/>
                  </a:lnTo>
                  <a:lnTo>
                    <a:pt x="6851" y="4355"/>
                  </a:lnTo>
                  <a:lnTo>
                    <a:pt x="6638" y="4328"/>
                  </a:lnTo>
                  <a:lnTo>
                    <a:pt x="6452" y="4275"/>
                  </a:lnTo>
                  <a:lnTo>
                    <a:pt x="6240" y="4196"/>
                  </a:lnTo>
                  <a:lnTo>
                    <a:pt x="6426" y="4116"/>
                  </a:lnTo>
                  <a:lnTo>
                    <a:pt x="6612" y="4063"/>
                  </a:lnTo>
                  <a:lnTo>
                    <a:pt x="6824" y="4036"/>
                  </a:lnTo>
                  <a:lnTo>
                    <a:pt x="7063" y="4036"/>
                  </a:lnTo>
                  <a:lnTo>
                    <a:pt x="7302" y="4010"/>
                  </a:lnTo>
                  <a:lnTo>
                    <a:pt x="7514" y="3930"/>
                  </a:lnTo>
                  <a:lnTo>
                    <a:pt x="7727" y="3824"/>
                  </a:lnTo>
                  <a:lnTo>
                    <a:pt x="7913" y="3691"/>
                  </a:lnTo>
                  <a:lnTo>
                    <a:pt x="8045" y="3505"/>
                  </a:lnTo>
                  <a:lnTo>
                    <a:pt x="8178" y="3293"/>
                  </a:lnTo>
                  <a:lnTo>
                    <a:pt x="8231" y="3081"/>
                  </a:lnTo>
                  <a:lnTo>
                    <a:pt x="8258" y="2815"/>
                  </a:lnTo>
                  <a:lnTo>
                    <a:pt x="8258" y="2629"/>
                  </a:lnTo>
                  <a:lnTo>
                    <a:pt x="8205" y="2417"/>
                  </a:lnTo>
                  <a:lnTo>
                    <a:pt x="8125" y="2258"/>
                  </a:lnTo>
                  <a:lnTo>
                    <a:pt x="8019" y="2072"/>
                  </a:lnTo>
                  <a:lnTo>
                    <a:pt x="8019" y="1222"/>
                  </a:lnTo>
                  <a:lnTo>
                    <a:pt x="8019" y="1063"/>
                  </a:lnTo>
                  <a:lnTo>
                    <a:pt x="8072" y="930"/>
                  </a:lnTo>
                  <a:lnTo>
                    <a:pt x="8125" y="824"/>
                  </a:lnTo>
                  <a:lnTo>
                    <a:pt x="8231" y="718"/>
                  </a:lnTo>
                  <a:lnTo>
                    <a:pt x="8337" y="612"/>
                  </a:lnTo>
                  <a:lnTo>
                    <a:pt x="8444" y="558"/>
                  </a:lnTo>
                  <a:lnTo>
                    <a:pt x="8576" y="505"/>
                  </a:lnTo>
                  <a:close/>
                  <a:moveTo>
                    <a:pt x="7753" y="1"/>
                  </a:moveTo>
                  <a:lnTo>
                    <a:pt x="7594" y="27"/>
                  </a:lnTo>
                  <a:lnTo>
                    <a:pt x="7435" y="54"/>
                  </a:lnTo>
                  <a:lnTo>
                    <a:pt x="7275" y="107"/>
                  </a:lnTo>
                  <a:lnTo>
                    <a:pt x="7143" y="187"/>
                  </a:lnTo>
                  <a:lnTo>
                    <a:pt x="7010" y="293"/>
                  </a:lnTo>
                  <a:lnTo>
                    <a:pt x="6877" y="399"/>
                  </a:lnTo>
                  <a:lnTo>
                    <a:pt x="6771" y="532"/>
                  </a:lnTo>
                  <a:lnTo>
                    <a:pt x="6691" y="665"/>
                  </a:lnTo>
                  <a:lnTo>
                    <a:pt x="6505" y="691"/>
                  </a:lnTo>
                  <a:lnTo>
                    <a:pt x="6320" y="744"/>
                  </a:lnTo>
                  <a:lnTo>
                    <a:pt x="6160" y="850"/>
                  </a:lnTo>
                  <a:lnTo>
                    <a:pt x="6001" y="957"/>
                  </a:lnTo>
                  <a:lnTo>
                    <a:pt x="5868" y="1089"/>
                  </a:lnTo>
                  <a:lnTo>
                    <a:pt x="5762" y="1249"/>
                  </a:lnTo>
                  <a:lnTo>
                    <a:pt x="5682" y="1435"/>
                  </a:lnTo>
                  <a:lnTo>
                    <a:pt x="5629" y="1620"/>
                  </a:lnTo>
                  <a:lnTo>
                    <a:pt x="4806" y="1620"/>
                  </a:lnTo>
                  <a:lnTo>
                    <a:pt x="4461" y="1647"/>
                  </a:lnTo>
                  <a:lnTo>
                    <a:pt x="4116" y="1700"/>
                  </a:lnTo>
                  <a:lnTo>
                    <a:pt x="3771" y="1806"/>
                  </a:lnTo>
                  <a:lnTo>
                    <a:pt x="3452" y="1912"/>
                  </a:lnTo>
                  <a:lnTo>
                    <a:pt x="3134" y="2072"/>
                  </a:lnTo>
                  <a:lnTo>
                    <a:pt x="2842" y="2258"/>
                  </a:lnTo>
                  <a:lnTo>
                    <a:pt x="2576" y="2470"/>
                  </a:lnTo>
                  <a:lnTo>
                    <a:pt x="2337" y="2709"/>
                  </a:lnTo>
                  <a:lnTo>
                    <a:pt x="2098" y="2974"/>
                  </a:lnTo>
                  <a:lnTo>
                    <a:pt x="1912" y="3266"/>
                  </a:lnTo>
                  <a:lnTo>
                    <a:pt x="1753" y="3558"/>
                  </a:lnTo>
                  <a:lnTo>
                    <a:pt x="1594" y="3851"/>
                  </a:lnTo>
                  <a:lnTo>
                    <a:pt x="1488" y="4169"/>
                  </a:lnTo>
                  <a:lnTo>
                    <a:pt x="1408" y="4488"/>
                  </a:lnTo>
                  <a:lnTo>
                    <a:pt x="1381" y="4833"/>
                  </a:lnTo>
                  <a:lnTo>
                    <a:pt x="1355" y="5178"/>
                  </a:lnTo>
                  <a:lnTo>
                    <a:pt x="1328" y="5390"/>
                  </a:lnTo>
                  <a:lnTo>
                    <a:pt x="1275" y="5576"/>
                  </a:lnTo>
                  <a:lnTo>
                    <a:pt x="1169" y="5762"/>
                  </a:lnTo>
                  <a:lnTo>
                    <a:pt x="1036" y="5948"/>
                  </a:lnTo>
                  <a:lnTo>
                    <a:pt x="54" y="6904"/>
                  </a:lnTo>
                  <a:lnTo>
                    <a:pt x="1" y="6983"/>
                  </a:lnTo>
                  <a:lnTo>
                    <a:pt x="1" y="7090"/>
                  </a:lnTo>
                  <a:lnTo>
                    <a:pt x="1" y="7169"/>
                  </a:lnTo>
                  <a:lnTo>
                    <a:pt x="54" y="7249"/>
                  </a:lnTo>
                  <a:lnTo>
                    <a:pt x="134" y="7302"/>
                  </a:lnTo>
                  <a:lnTo>
                    <a:pt x="240" y="7328"/>
                  </a:lnTo>
                  <a:lnTo>
                    <a:pt x="319" y="7302"/>
                  </a:lnTo>
                  <a:lnTo>
                    <a:pt x="399" y="7249"/>
                  </a:lnTo>
                  <a:lnTo>
                    <a:pt x="1381" y="6293"/>
                  </a:lnTo>
                  <a:lnTo>
                    <a:pt x="1567" y="6028"/>
                  </a:lnTo>
                  <a:lnTo>
                    <a:pt x="1727" y="5762"/>
                  </a:lnTo>
                  <a:lnTo>
                    <a:pt x="1806" y="5470"/>
                  </a:lnTo>
                  <a:lnTo>
                    <a:pt x="1833" y="5178"/>
                  </a:lnTo>
                  <a:lnTo>
                    <a:pt x="1859" y="4859"/>
                  </a:lnTo>
                  <a:lnTo>
                    <a:pt x="1886" y="4567"/>
                  </a:lnTo>
                  <a:lnTo>
                    <a:pt x="1965" y="4275"/>
                  </a:lnTo>
                  <a:lnTo>
                    <a:pt x="2072" y="3983"/>
                  </a:lnTo>
                  <a:lnTo>
                    <a:pt x="2178" y="3718"/>
                  </a:lnTo>
                  <a:lnTo>
                    <a:pt x="2337" y="3479"/>
                  </a:lnTo>
                  <a:lnTo>
                    <a:pt x="2496" y="3240"/>
                  </a:lnTo>
                  <a:lnTo>
                    <a:pt x="2709" y="3027"/>
                  </a:lnTo>
                  <a:lnTo>
                    <a:pt x="2895" y="2815"/>
                  </a:lnTo>
                  <a:lnTo>
                    <a:pt x="3134" y="2656"/>
                  </a:lnTo>
                  <a:lnTo>
                    <a:pt x="3373" y="2497"/>
                  </a:lnTo>
                  <a:lnTo>
                    <a:pt x="3638" y="2364"/>
                  </a:lnTo>
                  <a:lnTo>
                    <a:pt x="3904" y="2258"/>
                  </a:lnTo>
                  <a:lnTo>
                    <a:pt x="4196" y="2178"/>
                  </a:lnTo>
                  <a:lnTo>
                    <a:pt x="4514" y="2125"/>
                  </a:lnTo>
                  <a:lnTo>
                    <a:pt x="4806" y="2098"/>
                  </a:lnTo>
                  <a:lnTo>
                    <a:pt x="7063" y="2098"/>
                  </a:lnTo>
                  <a:lnTo>
                    <a:pt x="7196" y="2125"/>
                  </a:lnTo>
                  <a:lnTo>
                    <a:pt x="7328" y="2151"/>
                  </a:lnTo>
                  <a:lnTo>
                    <a:pt x="7461" y="2231"/>
                  </a:lnTo>
                  <a:lnTo>
                    <a:pt x="7567" y="2311"/>
                  </a:lnTo>
                  <a:lnTo>
                    <a:pt x="7647" y="2417"/>
                  </a:lnTo>
                  <a:lnTo>
                    <a:pt x="7727" y="2550"/>
                  </a:lnTo>
                  <a:lnTo>
                    <a:pt x="7780" y="2682"/>
                  </a:lnTo>
                  <a:lnTo>
                    <a:pt x="7780" y="2815"/>
                  </a:lnTo>
                  <a:lnTo>
                    <a:pt x="7780" y="2974"/>
                  </a:lnTo>
                  <a:lnTo>
                    <a:pt x="7727" y="3107"/>
                  </a:lnTo>
                  <a:lnTo>
                    <a:pt x="7647" y="3240"/>
                  </a:lnTo>
                  <a:lnTo>
                    <a:pt x="7567" y="3346"/>
                  </a:lnTo>
                  <a:lnTo>
                    <a:pt x="7461" y="3426"/>
                  </a:lnTo>
                  <a:lnTo>
                    <a:pt x="7328" y="3505"/>
                  </a:lnTo>
                  <a:lnTo>
                    <a:pt x="7196" y="3532"/>
                  </a:lnTo>
                  <a:lnTo>
                    <a:pt x="7063" y="3558"/>
                  </a:lnTo>
                  <a:lnTo>
                    <a:pt x="7036" y="3558"/>
                  </a:lnTo>
                  <a:lnTo>
                    <a:pt x="6638" y="3585"/>
                  </a:lnTo>
                  <a:lnTo>
                    <a:pt x="6266" y="3665"/>
                  </a:lnTo>
                  <a:lnTo>
                    <a:pt x="5921" y="3824"/>
                  </a:lnTo>
                  <a:lnTo>
                    <a:pt x="5603" y="4010"/>
                  </a:lnTo>
                  <a:lnTo>
                    <a:pt x="5311" y="4275"/>
                  </a:lnTo>
                  <a:lnTo>
                    <a:pt x="5258" y="4328"/>
                  </a:lnTo>
                  <a:lnTo>
                    <a:pt x="5231" y="4435"/>
                  </a:lnTo>
                  <a:lnTo>
                    <a:pt x="5258" y="4514"/>
                  </a:lnTo>
                  <a:lnTo>
                    <a:pt x="5311" y="4594"/>
                  </a:lnTo>
                  <a:lnTo>
                    <a:pt x="5390" y="4647"/>
                  </a:lnTo>
                  <a:lnTo>
                    <a:pt x="5470" y="4674"/>
                  </a:lnTo>
                  <a:lnTo>
                    <a:pt x="5550" y="4674"/>
                  </a:lnTo>
                  <a:lnTo>
                    <a:pt x="5629" y="4620"/>
                  </a:lnTo>
                  <a:lnTo>
                    <a:pt x="5762" y="4514"/>
                  </a:lnTo>
                  <a:lnTo>
                    <a:pt x="6054" y="4647"/>
                  </a:lnTo>
                  <a:lnTo>
                    <a:pt x="6373" y="4753"/>
                  </a:lnTo>
                  <a:lnTo>
                    <a:pt x="6665" y="4833"/>
                  </a:lnTo>
                  <a:lnTo>
                    <a:pt x="7222" y="4833"/>
                  </a:lnTo>
                  <a:lnTo>
                    <a:pt x="7514" y="4780"/>
                  </a:lnTo>
                  <a:lnTo>
                    <a:pt x="7753" y="4700"/>
                  </a:lnTo>
                  <a:lnTo>
                    <a:pt x="8019" y="4594"/>
                  </a:lnTo>
                  <a:lnTo>
                    <a:pt x="8231" y="4461"/>
                  </a:lnTo>
                  <a:lnTo>
                    <a:pt x="8444" y="4275"/>
                  </a:lnTo>
                  <a:lnTo>
                    <a:pt x="8629" y="4089"/>
                  </a:lnTo>
                  <a:lnTo>
                    <a:pt x="8762" y="3877"/>
                  </a:lnTo>
                  <a:lnTo>
                    <a:pt x="8895" y="3638"/>
                  </a:lnTo>
                  <a:lnTo>
                    <a:pt x="9001" y="3373"/>
                  </a:lnTo>
                  <a:lnTo>
                    <a:pt x="9054" y="3107"/>
                  </a:lnTo>
                  <a:lnTo>
                    <a:pt x="9054" y="2815"/>
                  </a:lnTo>
                  <a:lnTo>
                    <a:pt x="9054" y="1859"/>
                  </a:lnTo>
                  <a:lnTo>
                    <a:pt x="9081" y="1727"/>
                  </a:lnTo>
                  <a:lnTo>
                    <a:pt x="9107" y="1594"/>
                  </a:lnTo>
                  <a:lnTo>
                    <a:pt x="9160" y="1488"/>
                  </a:lnTo>
                  <a:lnTo>
                    <a:pt x="9240" y="1381"/>
                  </a:lnTo>
                  <a:lnTo>
                    <a:pt x="9346" y="1302"/>
                  </a:lnTo>
                  <a:lnTo>
                    <a:pt x="9426" y="1222"/>
                  </a:lnTo>
                  <a:lnTo>
                    <a:pt x="9559" y="1169"/>
                  </a:lnTo>
                  <a:lnTo>
                    <a:pt x="9665" y="1143"/>
                  </a:lnTo>
                  <a:lnTo>
                    <a:pt x="9798" y="1143"/>
                  </a:lnTo>
                  <a:lnTo>
                    <a:pt x="9957" y="1169"/>
                  </a:lnTo>
                  <a:lnTo>
                    <a:pt x="10090" y="1196"/>
                  </a:lnTo>
                  <a:lnTo>
                    <a:pt x="10196" y="1275"/>
                  </a:lnTo>
                  <a:lnTo>
                    <a:pt x="10302" y="1355"/>
                  </a:lnTo>
                  <a:lnTo>
                    <a:pt x="10382" y="1461"/>
                  </a:lnTo>
                  <a:lnTo>
                    <a:pt x="10461" y="1594"/>
                  </a:lnTo>
                  <a:lnTo>
                    <a:pt x="10488" y="1727"/>
                  </a:lnTo>
                  <a:lnTo>
                    <a:pt x="10514" y="1886"/>
                  </a:lnTo>
                  <a:lnTo>
                    <a:pt x="10514" y="3187"/>
                  </a:lnTo>
                  <a:lnTo>
                    <a:pt x="10488" y="3532"/>
                  </a:lnTo>
                  <a:lnTo>
                    <a:pt x="10461" y="3851"/>
                  </a:lnTo>
                  <a:lnTo>
                    <a:pt x="10382" y="4169"/>
                  </a:lnTo>
                  <a:lnTo>
                    <a:pt x="10275" y="4461"/>
                  </a:lnTo>
                  <a:lnTo>
                    <a:pt x="10143" y="4753"/>
                  </a:lnTo>
                  <a:lnTo>
                    <a:pt x="9983" y="5045"/>
                  </a:lnTo>
                  <a:lnTo>
                    <a:pt x="9798" y="5311"/>
                  </a:lnTo>
                  <a:lnTo>
                    <a:pt x="9585" y="5550"/>
                  </a:lnTo>
                  <a:lnTo>
                    <a:pt x="9081" y="6001"/>
                  </a:lnTo>
                  <a:lnTo>
                    <a:pt x="8603" y="6426"/>
                  </a:lnTo>
                  <a:lnTo>
                    <a:pt x="8072" y="6797"/>
                  </a:lnTo>
                  <a:lnTo>
                    <a:pt x="7541" y="7143"/>
                  </a:lnTo>
                  <a:lnTo>
                    <a:pt x="6983" y="7435"/>
                  </a:lnTo>
                  <a:lnTo>
                    <a:pt x="6399" y="7700"/>
                  </a:lnTo>
                  <a:lnTo>
                    <a:pt x="5815" y="7939"/>
                  </a:lnTo>
                  <a:lnTo>
                    <a:pt x="5231" y="8125"/>
                  </a:lnTo>
                  <a:lnTo>
                    <a:pt x="4780" y="8284"/>
                  </a:lnTo>
                  <a:lnTo>
                    <a:pt x="4381" y="8497"/>
                  </a:lnTo>
                  <a:lnTo>
                    <a:pt x="3983" y="8762"/>
                  </a:lnTo>
                  <a:lnTo>
                    <a:pt x="3638" y="9054"/>
                  </a:lnTo>
                  <a:lnTo>
                    <a:pt x="3346" y="9346"/>
                  </a:lnTo>
                  <a:lnTo>
                    <a:pt x="3293" y="9426"/>
                  </a:lnTo>
                  <a:lnTo>
                    <a:pt x="3293" y="9506"/>
                  </a:lnTo>
                  <a:lnTo>
                    <a:pt x="3293" y="9612"/>
                  </a:lnTo>
                  <a:lnTo>
                    <a:pt x="3346" y="9691"/>
                  </a:lnTo>
                  <a:lnTo>
                    <a:pt x="3426" y="9744"/>
                  </a:lnTo>
                  <a:lnTo>
                    <a:pt x="3532" y="9771"/>
                  </a:lnTo>
                  <a:lnTo>
                    <a:pt x="3612" y="9744"/>
                  </a:lnTo>
                  <a:lnTo>
                    <a:pt x="3691" y="9691"/>
                  </a:lnTo>
                  <a:lnTo>
                    <a:pt x="3983" y="9399"/>
                  </a:lnTo>
                  <a:lnTo>
                    <a:pt x="4275" y="9134"/>
                  </a:lnTo>
                  <a:lnTo>
                    <a:pt x="4620" y="8921"/>
                  </a:lnTo>
                  <a:lnTo>
                    <a:pt x="4966" y="8736"/>
                  </a:lnTo>
                  <a:lnTo>
                    <a:pt x="5364" y="8603"/>
                  </a:lnTo>
                  <a:lnTo>
                    <a:pt x="5974" y="8390"/>
                  </a:lnTo>
                  <a:lnTo>
                    <a:pt x="6612" y="8152"/>
                  </a:lnTo>
                  <a:lnTo>
                    <a:pt x="7196" y="7859"/>
                  </a:lnTo>
                  <a:lnTo>
                    <a:pt x="7780" y="7541"/>
                  </a:lnTo>
                  <a:lnTo>
                    <a:pt x="8337" y="7196"/>
                  </a:lnTo>
                  <a:lnTo>
                    <a:pt x="8895" y="6797"/>
                  </a:lnTo>
                  <a:lnTo>
                    <a:pt x="9426" y="6373"/>
                  </a:lnTo>
                  <a:lnTo>
                    <a:pt x="9904" y="5895"/>
                  </a:lnTo>
                  <a:lnTo>
                    <a:pt x="9930" y="5895"/>
                  </a:lnTo>
                  <a:lnTo>
                    <a:pt x="10169" y="5603"/>
                  </a:lnTo>
                  <a:lnTo>
                    <a:pt x="10382" y="5311"/>
                  </a:lnTo>
                  <a:lnTo>
                    <a:pt x="10567" y="4992"/>
                  </a:lnTo>
                  <a:lnTo>
                    <a:pt x="10727" y="4647"/>
                  </a:lnTo>
                  <a:lnTo>
                    <a:pt x="10833" y="4302"/>
                  </a:lnTo>
                  <a:lnTo>
                    <a:pt x="10913" y="3930"/>
                  </a:lnTo>
                  <a:lnTo>
                    <a:pt x="10966" y="3558"/>
                  </a:lnTo>
                  <a:lnTo>
                    <a:pt x="10992" y="3187"/>
                  </a:lnTo>
                  <a:lnTo>
                    <a:pt x="10992" y="1886"/>
                  </a:lnTo>
                  <a:lnTo>
                    <a:pt x="10966" y="1647"/>
                  </a:lnTo>
                  <a:lnTo>
                    <a:pt x="10913" y="1408"/>
                  </a:lnTo>
                  <a:lnTo>
                    <a:pt x="10806" y="1222"/>
                  </a:lnTo>
                  <a:lnTo>
                    <a:pt x="10647" y="1036"/>
                  </a:lnTo>
                  <a:lnTo>
                    <a:pt x="10488" y="877"/>
                  </a:lnTo>
                  <a:lnTo>
                    <a:pt x="10275" y="771"/>
                  </a:lnTo>
                  <a:lnTo>
                    <a:pt x="10063" y="691"/>
                  </a:lnTo>
                  <a:lnTo>
                    <a:pt x="9824" y="665"/>
                  </a:lnTo>
                  <a:lnTo>
                    <a:pt x="9798" y="665"/>
                  </a:lnTo>
                  <a:lnTo>
                    <a:pt x="9718" y="505"/>
                  </a:lnTo>
                  <a:lnTo>
                    <a:pt x="9612" y="399"/>
                  </a:lnTo>
                  <a:lnTo>
                    <a:pt x="9479" y="293"/>
                  </a:lnTo>
                  <a:lnTo>
                    <a:pt x="9346" y="187"/>
                  </a:lnTo>
                  <a:lnTo>
                    <a:pt x="9213" y="107"/>
                  </a:lnTo>
                  <a:lnTo>
                    <a:pt x="9054" y="54"/>
                  </a:lnTo>
                  <a:lnTo>
                    <a:pt x="8895" y="27"/>
                  </a:lnTo>
                  <a:lnTo>
                    <a:pt x="8736" y="1"/>
                  </a:lnTo>
                  <a:lnTo>
                    <a:pt x="8470" y="27"/>
                  </a:lnTo>
                  <a:lnTo>
                    <a:pt x="8258" y="107"/>
                  </a:lnTo>
                  <a:lnTo>
                    <a:pt x="8019" y="27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4129575" y="2070950"/>
              <a:ext cx="30550" cy="36525"/>
            </a:xfrm>
            <a:custGeom>
              <a:rect b="b" l="l" r="r" t="t"/>
              <a:pathLst>
                <a:path extrusionOk="0" h="1461" w="1222">
                  <a:moveTo>
                    <a:pt x="558" y="1"/>
                  </a:moveTo>
                  <a:lnTo>
                    <a:pt x="425" y="27"/>
                  </a:lnTo>
                  <a:lnTo>
                    <a:pt x="293" y="80"/>
                  </a:lnTo>
                  <a:lnTo>
                    <a:pt x="160" y="160"/>
                  </a:lnTo>
                  <a:lnTo>
                    <a:pt x="80" y="293"/>
                  </a:lnTo>
                  <a:lnTo>
                    <a:pt x="54" y="372"/>
                  </a:lnTo>
                  <a:lnTo>
                    <a:pt x="54" y="479"/>
                  </a:lnTo>
                  <a:lnTo>
                    <a:pt x="107" y="558"/>
                  </a:lnTo>
                  <a:lnTo>
                    <a:pt x="160" y="611"/>
                  </a:lnTo>
                  <a:lnTo>
                    <a:pt x="266" y="638"/>
                  </a:lnTo>
                  <a:lnTo>
                    <a:pt x="346" y="638"/>
                  </a:lnTo>
                  <a:lnTo>
                    <a:pt x="425" y="611"/>
                  </a:lnTo>
                  <a:lnTo>
                    <a:pt x="505" y="532"/>
                  </a:lnTo>
                  <a:lnTo>
                    <a:pt x="531" y="505"/>
                  </a:lnTo>
                  <a:lnTo>
                    <a:pt x="558" y="479"/>
                  </a:lnTo>
                  <a:lnTo>
                    <a:pt x="638" y="505"/>
                  </a:lnTo>
                  <a:lnTo>
                    <a:pt x="638" y="558"/>
                  </a:lnTo>
                  <a:lnTo>
                    <a:pt x="638" y="611"/>
                  </a:lnTo>
                  <a:lnTo>
                    <a:pt x="611" y="638"/>
                  </a:lnTo>
                  <a:lnTo>
                    <a:pt x="107" y="1010"/>
                  </a:lnTo>
                  <a:lnTo>
                    <a:pt x="54" y="1063"/>
                  </a:lnTo>
                  <a:lnTo>
                    <a:pt x="27" y="1142"/>
                  </a:lnTo>
                  <a:lnTo>
                    <a:pt x="0" y="1222"/>
                  </a:lnTo>
                  <a:lnTo>
                    <a:pt x="27" y="1302"/>
                  </a:lnTo>
                  <a:lnTo>
                    <a:pt x="54" y="1355"/>
                  </a:lnTo>
                  <a:lnTo>
                    <a:pt x="107" y="1408"/>
                  </a:lnTo>
                  <a:lnTo>
                    <a:pt x="186" y="1434"/>
                  </a:lnTo>
                  <a:lnTo>
                    <a:pt x="239" y="1461"/>
                  </a:lnTo>
                  <a:lnTo>
                    <a:pt x="983" y="1461"/>
                  </a:lnTo>
                  <a:lnTo>
                    <a:pt x="1089" y="1434"/>
                  </a:lnTo>
                  <a:lnTo>
                    <a:pt x="1169" y="1381"/>
                  </a:lnTo>
                  <a:lnTo>
                    <a:pt x="1222" y="1302"/>
                  </a:lnTo>
                  <a:lnTo>
                    <a:pt x="1222" y="1222"/>
                  </a:lnTo>
                  <a:lnTo>
                    <a:pt x="1222" y="1116"/>
                  </a:lnTo>
                  <a:lnTo>
                    <a:pt x="1169" y="1036"/>
                  </a:lnTo>
                  <a:lnTo>
                    <a:pt x="1089" y="983"/>
                  </a:lnTo>
                  <a:lnTo>
                    <a:pt x="983" y="956"/>
                  </a:lnTo>
                  <a:lnTo>
                    <a:pt x="956" y="956"/>
                  </a:lnTo>
                  <a:lnTo>
                    <a:pt x="1036" y="877"/>
                  </a:lnTo>
                  <a:lnTo>
                    <a:pt x="1089" y="797"/>
                  </a:lnTo>
                  <a:lnTo>
                    <a:pt x="1116" y="691"/>
                  </a:lnTo>
                  <a:lnTo>
                    <a:pt x="1142" y="558"/>
                  </a:lnTo>
                  <a:lnTo>
                    <a:pt x="1116" y="452"/>
                  </a:lnTo>
                  <a:lnTo>
                    <a:pt x="1089" y="346"/>
                  </a:lnTo>
                  <a:lnTo>
                    <a:pt x="1036" y="240"/>
                  </a:lnTo>
                  <a:lnTo>
                    <a:pt x="956" y="160"/>
                  </a:lnTo>
                  <a:lnTo>
                    <a:pt x="877" y="107"/>
                  </a:lnTo>
                  <a:lnTo>
                    <a:pt x="797" y="54"/>
                  </a:lnTo>
                  <a:lnTo>
                    <a:pt x="691" y="27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4051250" y="1994625"/>
              <a:ext cx="189200" cy="188525"/>
            </a:xfrm>
            <a:custGeom>
              <a:rect b="b" l="l" r="r" t="t"/>
              <a:pathLst>
                <a:path extrusionOk="0" h="7541" w="7568">
                  <a:moveTo>
                    <a:pt x="4036" y="478"/>
                  </a:moveTo>
                  <a:lnTo>
                    <a:pt x="4302" y="505"/>
                  </a:lnTo>
                  <a:lnTo>
                    <a:pt x="4567" y="558"/>
                  </a:lnTo>
                  <a:lnTo>
                    <a:pt x="4806" y="638"/>
                  </a:lnTo>
                  <a:lnTo>
                    <a:pt x="4355" y="1753"/>
                  </a:lnTo>
                  <a:lnTo>
                    <a:pt x="4089" y="1700"/>
                  </a:lnTo>
                  <a:lnTo>
                    <a:pt x="3797" y="1673"/>
                  </a:lnTo>
                  <a:lnTo>
                    <a:pt x="3505" y="1700"/>
                  </a:lnTo>
                  <a:lnTo>
                    <a:pt x="3213" y="1753"/>
                  </a:lnTo>
                  <a:lnTo>
                    <a:pt x="2762" y="638"/>
                  </a:lnTo>
                  <a:lnTo>
                    <a:pt x="3001" y="558"/>
                  </a:lnTo>
                  <a:lnTo>
                    <a:pt x="3266" y="505"/>
                  </a:lnTo>
                  <a:lnTo>
                    <a:pt x="3532" y="478"/>
                  </a:lnTo>
                  <a:close/>
                  <a:moveTo>
                    <a:pt x="5257" y="823"/>
                  </a:moveTo>
                  <a:lnTo>
                    <a:pt x="5496" y="956"/>
                  </a:lnTo>
                  <a:lnTo>
                    <a:pt x="5709" y="1089"/>
                  </a:lnTo>
                  <a:lnTo>
                    <a:pt x="5921" y="1275"/>
                  </a:lnTo>
                  <a:lnTo>
                    <a:pt x="6107" y="1434"/>
                  </a:lnTo>
                  <a:lnTo>
                    <a:pt x="6293" y="1647"/>
                  </a:lnTo>
                  <a:lnTo>
                    <a:pt x="6452" y="1832"/>
                  </a:lnTo>
                  <a:lnTo>
                    <a:pt x="6611" y="2071"/>
                  </a:lnTo>
                  <a:lnTo>
                    <a:pt x="6718" y="2284"/>
                  </a:lnTo>
                  <a:lnTo>
                    <a:pt x="5603" y="2762"/>
                  </a:lnTo>
                  <a:lnTo>
                    <a:pt x="5603" y="2735"/>
                  </a:lnTo>
                  <a:lnTo>
                    <a:pt x="5443" y="2496"/>
                  </a:lnTo>
                  <a:lnTo>
                    <a:pt x="5257" y="2284"/>
                  </a:lnTo>
                  <a:lnTo>
                    <a:pt x="5045" y="2098"/>
                  </a:lnTo>
                  <a:lnTo>
                    <a:pt x="4806" y="1965"/>
                  </a:lnTo>
                  <a:lnTo>
                    <a:pt x="4806" y="1939"/>
                  </a:lnTo>
                  <a:lnTo>
                    <a:pt x="5257" y="823"/>
                  </a:lnTo>
                  <a:close/>
                  <a:moveTo>
                    <a:pt x="664" y="2735"/>
                  </a:moveTo>
                  <a:lnTo>
                    <a:pt x="1753" y="3186"/>
                  </a:lnTo>
                  <a:lnTo>
                    <a:pt x="1779" y="3186"/>
                  </a:lnTo>
                  <a:lnTo>
                    <a:pt x="1726" y="3478"/>
                  </a:lnTo>
                  <a:lnTo>
                    <a:pt x="1700" y="3744"/>
                  </a:lnTo>
                  <a:lnTo>
                    <a:pt x="1700" y="3770"/>
                  </a:lnTo>
                  <a:lnTo>
                    <a:pt x="1726" y="4063"/>
                  </a:lnTo>
                  <a:lnTo>
                    <a:pt x="1779" y="4328"/>
                  </a:lnTo>
                  <a:lnTo>
                    <a:pt x="1779" y="4355"/>
                  </a:lnTo>
                  <a:lnTo>
                    <a:pt x="664" y="4806"/>
                  </a:lnTo>
                  <a:lnTo>
                    <a:pt x="585" y="4540"/>
                  </a:lnTo>
                  <a:lnTo>
                    <a:pt x="532" y="4301"/>
                  </a:lnTo>
                  <a:lnTo>
                    <a:pt x="505" y="4036"/>
                  </a:lnTo>
                  <a:lnTo>
                    <a:pt x="479" y="3770"/>
                  </a:lnTo>
                  <a:lnTo>
                    <a:pt x="505" y="3505"/>
                  </a:lnTo>
                  <a:lnTo>
                    <a:pt x="532" y="3239"/>
                  </a:lnTo>
                  <a:lnTo>
                    <a:pt x="585" y="3001"/>
                  </a:lnTo>
                  <a:lnTo>
                    <a:pt x="664" y="2735"/>
                  </a:lnTo>
                  <a:close/>
                  <a:moveTo>
                    <a:pt x="6903" y="2735"/>
                  </a:moveTo>
                  <a:lnTo>
                    <a:pt x="6983" y="2974"/>
                  </a:lnTo>
                  <a:lnTo>
                    <a:pt x="7036" y="3239"/>
                  </a:lnTo>
                  <a:lnTo>
                    <a:pt x="7063" y="3505"/>
                  </a:lnTo>
                  <a:lnTo>
                    <a:pt x="7089" y="3770"/>
                  </a:lnTo>
                  <a:lnTo>
                    <a:pt x="7063" y="4036"/>
                  </a:lnTo>
                  <a:lnTo>
                    <a:pt x="7036" y="4301"/>
                  </a:lnTo>
                  <a:lnTo>
                    <a:pt x="6983" y="4540"/>
                  </a:lnTo>
                  <a:lnTo>
                    <a:pt x="6903" y="4806"/>
                  </a:lnTo>
                  <a:lnTo>
                    <a:pt x="5788" y="4355"/>
                  </a:lnTo>
                  <a:lnTo>
                    <a:pt x="5842" y="4063"/>
                  </a:lnTo>
                  <a:lnTo>
                    <a:pt x="5868" y="3770"/>
                  </a:lnTo>
                  <a:lnTo>
                    <a:pt x="5842" y="3478"/>
                  </a:lnTo>
                  <a:lnTo>
                    <a:pt x="5788" y="3186"/>
                  </a:lnTo>
                  <a:lnTo>
                    <a:pt x="6903" y="2735"/>
                  </a:lnTo>
                  <a:close/>
                  <a:moveTo>
                    <a:pt x="2310" y="823"/>
                  </a:moveTo>
                  <a:lnTo>
                    <a:pt x="2762" y="1939"/>
                  </a:lnTo>
                  <a:lnTo>
                    <a:pt x="2762" y="1965"/>
                  </a:lnTo>
                  <a:lnTo>
                    <a:pt x="2682" y="2018"/>
                  </a:lnTo>
                  <a:lnTo>
                    <a:pt x="2629" y="2098"/>
                  </a:lnTo>
                  <a:lnTo>
                    <a:pt x="2629" y="2204"/>
                  </a:lnTo>
                  <a:lnTo>
                    <a:pt x="2656" y="2284"/>
                  </a:lnTo>
                  <a:lnTo>
                    <a:pt x="2709" y="2337"/>
                  </a:lnTo>
                  <a:lnTo>
                    <a:pt x="2735" y="2363"/>
                  </a:lnTo>
                  <a:lnTo>
                    <a:pt x="2815" y="2390"/>
                  </a:lnTo>
                  <a:lnTo>
                    <a:pt x="2868" y="2416"/>
                  </a:lnTo>
                  <a:lnTo>
                    <a:pt x="2921" y="2390"/>
                  </a:lnTo>
                  <a:lnTo>
                    <a:pt x="3001" y="2363"/>
                  </a:lnTo>
                  <a:lnTo>
                    <a:pt x="3187" y="2284"/>
                  </a:lnTo>
                  <a:lnTo>
                    <a:pt x="3372" y="2204"/>
                  </a:lnTo>
                  <a:lnTo>
                    <a:pt x="3585" y="2178"/>
                  </a:lnTo>
                  <a:lnTo>
                    <a:pt x="3771" y="2151"/>
                  </a:lnTo>
                  <a:lnTo>
                    <a:pt x="3957" y="2178"/>
                  </a:lnTo>
                  <a:lnTo>
                    <a:pt x="4116" y="2204"/>
                  </a:lnTo>
                  <a:lnTo>
                    <a:pt x="4408" y="2284"/>
                  </a:lnTo>
                  <a:lnTo>
                    <a:pt x="4673" y="2443"/>
                  </a:lnTo>
                  <a:lnTo>
                    <a:pt x="4912" y="2629"/>
                  </a:lnTo>
                  <a:lnTo>
                    <a:pt x="5125" y="2868"/>
                  </a:lnTo>
                  <a:lnTo>
                    <a:pt x="5257" y="3133"/>
                  </a:lnTo>
                  <a:lnTo>
                    <a:pt x="5311" y="3293"/>
                  </a:lnTo>
                  <a:lnTo>
                    <a:pt x="5364" y="3452"/>
                  </a:lnTo>
                  <a:lnTo>
                    <a:pt x="5390" y="3611"/>
                  </a:lnTo>
                  <a:lnTo>
                    <a:pt x="5390" y="3770"/>
                  </a:lnTo>
                  <a:lnTo>
                    <a:pt x="5390" y="3930"/>
                  </a:lnTo>
                  <a:lnTo>
                    <a:pt x="5364" y="4089"/>
                  </a:lnTo>
                  <a:lnTo>
                    <a:pt x="5257" y="4381"/>
                  </a:lnTo>
                  <a:lnTo>
                    <a:pt x="5125" y="4673"/>
                  </a:lnTo>
                  <a:lnTo>
                    <a:pt x="4912" y="4912"/>
                  </a:lnTo>
                  <a:lnTo>
                    <a:pt x="4673" y="5098"/>
                  </a:lnTo>
                  <a:lnTo>
                    <a:pt x="4408" y="5257"/>
                  </a:lnTo>
                  <a:lnTo>
                    <a:pt x="4116" y="5337"/>
                  </a:lnTo>
                  <a:lnTo>
                    <a:pt x="3957" y="5363"/>
                  </a:lnTo>
                  <a:lnTo>
                    <a:pt x="3797" y="5390"/>
                  </a:lnTo>
                  <a:lnTo>
                    <a:pt x="3611" y="5363"/>
                  </a:lnTo>
                  <a:lnTo>
                    <a:pt x="3452" y="5337"/>
                  </a:lnTo>
                  <a:lnTo>
                    <a:pt x="3160" y="5257"/>
                  </a:lnTo>
                  <a:lnTo>
                    <a:pt x="2895" y="5098"/>
                  </a:lnTo>
                  <a:lnTo>
                    <a:pt x="2656" y="4912"/>
                  </a:lnTo>
                  <a:lnTo>
                    <a:pt x="2443" y="4673"/>
                  </a:lnTo>
                  <a:lnTo>
                    <a:pt x="2310" y="4408"/>
                  </a:lnTo>
                  <a:lnTo>
                    <a:pt x="2204" y="4089"/>
                  </a:lnTo>
                  <a:lnTo>
                    <a:pt x="2178" y="3930"/>
                  </a:lnTo>
                  <a:lnTo>
                    <a:pt x="2178" y="3770"/>
                  </a:lnTo>
                  <a:lnTo>
                    <a:pt x="2204" y="3558"/>
                  </a:lnTo>
                  <a:lnTo>
                    <a:pt x="2231" y="3346"/>
                  </a:lnTo>
                  <a:lnTo>
                    <a:pt x="2310" y="3160"/>
                  </a:lnTo>
                  <a:lnTo>
                    <a:pt x="2390" y="2947"/>
                  </a:lnTo>
                  <a:lnTo>
                    <a:pt x="2443" y="2868"/>
                  </a:lnTo>
                  <a:lnTo>
                    <a:pt x="2417" y="2762"/>
                  </a:lnTo>
                  <a:lnTo>
                    <a:pt x="2390" y="2682"/>
                  </a:lnTo>
                  <a:lnTo>
                    <a:pt x="2310" y="2629"/>
                  </a:lnTo>
                  <a:lnTo>
                    <a:pt x="2257" y="2602"/>
                  </a:lnTo>
                  <a:lnTo>
                    <a:pt x="2098" y="2602"/>
                  </a:lnTo>
                  <a:lnTo>
                    <a:pt x="2045" y="2629"/>
                  </a:lnTo>
                  <a:lnTo>
                    <a:pt x="1992" y="2682"/>
                  </a:lnTo>
                  <a:lnTo>
                    <a:pt x="1965" y="2762"/>
                  </a:lnTo>
                  <a:lnTo>
                    <a:pt x="850" y="2284"/>
                  </a:lnTo>
                  <a:lnTo>
                    <a:pt x="956" y="2071"/>
                  </a:lnTo>
                  <a:lnTo>
                    <a:pt x="1116" y="1832"/>
                  </a:lnTo>
                  <a:lnTo>
                    <a:pt x="1275" y="1647"/>
                  </a:lnTo>
                  <a:lnTo>
                    <a:pt x="1461" y="1434"/>
                  </a:lnTo>
                  <a:lnTo>
                    <a:pt x="1647" y="1275"/>
                  </a:lnTo>
                  <a:lnTo>
                    <a:pt x="1859" y="1089"/>
                  </a:lnTo>
                  <a:lnTo>
                    <a:pt x="2072" y="956"/>
                  </a:lnTo>
                  <a:lnTo>
                    <a:pt x="2310" y="823"/>
                  </a:lnTo>
                  <a:close/>
                  <a:moveTo>
                    <a:pt x="1965" y="4779"/>
                  </a:moveTo>
                  <a:lnTo>
                    <a:pt x="1965" y="4806"/>
                  </a:lnTo>
                  <a:lnTo>
                    <a:pt x="2125" y="5045"/>
                  </a:lnTo>
                  <a:lnTo>
                    <a:pt x="2310" y="5257"/>
                  </a:lnTo>
                  <a:lnTo>
                    <a:pt x="2523" y="5443"/>
                  </a:lnTo>
                  <a:lnTo>
                    <a:pt x="2762" y="5576"/>
                  </a:lnTo>
                  <a:lnTo>
                    <a:pt x="2762" y="5602"/>
                  </a:lnTo>
                  <a:lnTo>
                    <a:pt x="2310" y="6717"/>
                  </a:lnTo>
                  <a:lnTo>
                    <a:pt x="2072" y="6585"/>
                  </a:lnTo>
                  <a:lnTo>
                    <a:pt x="1859" y="6452"/>
                  </a:lnTo>
                  <a:lnTo>
                    <a:pt x="1647" y="6266"/>
                  </a:lnTo>
                  <a:lnTo>
                    <a:pt x="1461" y="6107"/>
                  </a:lnTo>
                  <a:lnTo>
                    <a:pt x="1275" y="5894"/>
                  </a:lnTo>
                  <a:lnTo>
                    <a:pt x="1116" y="5709"/>
                  </a:lnTo>
                  <a:lnTo>
                    <a:pt x="956" y="5470"/>
                  </a:lnTo>
                  <a:lnTo>
                    <a:pt x="850" y="5257"/>
                  </a:lnTo>
                  <a:lnTo>
                    <a:pt x="1965" y="4779"/>
                  </a:lnTo>
                  <a:close/>
                  <a:moveTo>
                    <a:pt x="5603" y="4779"/>
                  </a:moveTo>
                  <a:lnTo>
                    <a:pt x="6718" y="5257"/>
                  </a:lnTo>
                  <a:lnTo>
                    <a:pt x="6611" y="5470"/>
                  </a:lnTo>
                  <a:lnTo>
                    <a:pt x="6452" y="5709"/>
                  </a:lnTo>
                  <a:lnTo>
                    <a:pt x="6293" y="5894"/>
                  </a:lnTo>
                  <a:lnTo>
                    <a:pt x="6107" y="6107"/>
                  </a:lnTo>
                  <a:lnTo>
                    <a:pt x="5921" y="6266"/>
                  </a:lnTo>
                  <a:lnTo>
                    <a:pt x="5709" y="6452"/>
                  </a:lnTo>
                  <a:lnTo>
                    <a:pt x="5496" y="6585"/>
                  </a:lnTo>
                  <a:lnTo>
                    <a:pt x="5257" y="6717"/>
                  </a:lnTo>
                  <a:lnTo>
                    <a:pt x="4806" y="5602"/>
                  </a:lnTo>
                  <a:lnTo>
                    <a:pt x="4806" y="5576"/>
                  </a:lnTo>
                  <a:lnTo>
                    <a:pt x="5045" y="5443"/>
                  </a:lnTo>
                  <a:lnTo>
                    <a:pt x="5257" y="5257"/>
                  </a:lnTo>
                  <a:lnTo>
                    <a:pt x="5443" y="5045"/>
                  </a:lnTo>
                  <a:lnTo>
                    <a:pt x="5603" y="4806"/>
                  </a:lnTo>
                  <a:lnTo>
                    <a:pt x="5603" y="4779"/>
                  </a:lnTo>
                  <a:close/>
                  <a:moveTo>
                    <a:pt x="4355" y="5788"/>
                  </a:moveTo>
                  <a:lnTo>
                    <a:pt x="4806" y="6903"/>
                  </a:lnTo>
                  <a:lnTo>
                    <a:pt x="4567" y="6983"/>
                  </a:lnTo>
                  <a:lnTo>
                    <a:pt x="4302" y="7036"/>
                  </a:lnTo>
                  <a:lnTo>
                    <a:pt x="4036" y="7063"/>
                  </a:lnTo>
                  <a:lnTo>
                    <a:pt x="3532" y="7063"/>
                  </a:lnTo>
                  <a:lnTo>
                    <a:pt x="3266" y="7036"/>
                  </a:lnTo>
                  <a:lnTo>
                    <a:pt x="3001" y="6983"/>
                  </a:lnTo>
                  <a:lnTo>
                    <a:pt x="2762" y="6903"/>
                  </a:lnTo>
                  <a:lnTo>
                    <a:pt x="3213" y="5788"/>
                  </a:lnTo>
                  <a:lnTo>
                    <a:pt x="3479" y="5841"/>
                  </a:lnTo>
                  <a:lnTo>
                    <a:pt x="3771" y="5868"/>
                  </a:lnTo>
                  <a:lnTo>
                    <a:pt x="3797" y="5868"/>
                  </a:lnTo>
                  <a:lnTo>
                    <a:pt x="4063" y="5841"/>
                  </a:lnTo>
                  <a:lnTo>
                    <a:pt x="4355" y="5788"/>
                  </a:lnTo>
                  <a:close/>
                  <a:moveTo>
                    <a:pt x="3399" y="0"/>
                  </a:moveTo>
                  <a:lnTo>
                    <a:pt x="3027" y="80"/>
                  </a:lnTo>
                  <a:lnTo>
                    <a:pt x="2656" y="160"/>
                  </a:lnTo>
                  <a:lnTo>
                    <a:pt x="2310" y="293"/>
                  </a:lnTo>
                  <a:lnTo>
                    <a:pt x="1992" y="452"/>
                  </a:lnTo>
                  <a:lnTo>
                    <a:pt x="1673" y="638"/>
                  </a:lnTo>
                  <a:lnTo>
                    <a:pt x="1381" y="850"/>
                  </a:lnTo>
                  <a:lnTo>
                    <a:pt x="1116" y="1089"/>
                  </a:lnTo>
                  <a:lnTo>
                    <a:pt x="877" y="1381"/>
                  </a:lnTo>
                  <a:lnTo>
                    <a:pt x="664" y="1673"/>
                  </a:lnTo>
                  <a:lnTo>
                    <a:pt x="452" y="1965"/>
                  </a:lnTo>
                  <a:lnTo>
                    <a:pt x="293" y="2310"/>
                  </a:lnTo>
                  <a:lnTo>
                    <a:pt x="187" y="2655"/>
                  </a:lnTo>
                  <a:lnTo>
                    <a:pt x="80" y="3001"/>
                  </a:lnTo>
                  <a:lnTo>
                    <a:pt x="27" y="3372"/>
                  </a:lnTo>
                  <a:lnTo>
                    <a:pt x="1" y="3770"/>
                  </a:lnTo>
                  <a:lnTo>
                    <a:pt x="27" y="4169"/>
                  </a:lnTo>
                  <a:lnTo>
                    <a:pt x="80" y="4540"/>
                  </a:lnTo>
                  <a:lnTo>
                    <a:pt x="187" y="4886"/>
                  </a:lnTo>
                  <a:lnTo>
                    <a:pt x="293" y="5231"/>
                  </a:lnTo>
                  <a:lnTo>
                    <a:pt x="452" y="5576"/>
                  </a:lnTo>
                  <a:lnTo>
                    <a:pt x="664" y="5894"/>
                  </a:lnTo>
                  <a:lnTo>
                    <a:pt x="877" y="6160"/>
                  </a:lnTo>
                  <a:lnTo>
                    <a:pt x="1116" y="6452"/>
                  </a:lnTo>
                  <a:lnTo>
                    <a:pt x="1381" y="6691"/>
                  </a:lnTo>
                  <a:lnTo>
                    <a:pt x="1673" y="6903"/>
                  </a:lnTo>
                  <a:lnTo>
                    <a:pt x="1992" y="7089"/>
                  </a:lnTo>
                  <a:lnTo>
                    <a:pt x="2310" y="7248"/>
                  </a:lnTo>
                  <a:lnTo>
                    <a:pt x="2656" y="7381"/>
                  </a:lnTo>
                  <a:lnTo>
                    <a:pt x="3027" y="7461"/>
                  </a:lnTo>
                  <a:lnTo>
                    <a:pt x="3399" y="7540"/>
                  </a:lnTo>
                  <a:lnTo>
                    <a:pt x="4063" y="7540"/>
                  </a:lnTo>
                  <a:lnTo>
                    <a:pt x="4355" y="7514"/>
                  </a:lnTo>
                  <a:lnTo>
                    <a:pt x="4647" y="7461"/>
                  </a:lnTo>
                  <a:lnTo>
                    <a:pt x="4912" y="7381"/>
                  </a:lnTo>
                  <a:lnTo>
                    <a:pt x="5178" y="7275"/>
                  </a:lnTo>
                  <a:lnTo>
                    <a:pt x="5417" y="7169"/>
                  </a:lnTo>
                  <a:lnTo>
                    <a:pt x="5682" y="7036"/>
                  </a:lnTo>
                  <a:lnTo>
                    <a:pt x="5895" y="6903"/>
                  </a:lnTo>
                  <a:lnTo>
                    <a:pt x="6134" y="6744"/>
                  </a:lnTo>
                  <a:lnTo>
                    <a:pt x="6346" y="6558"/>
                  </a:lnTo>
                  <a:lnTo>
                    <a:pt x="6532" y="6372"/>
                  </a:lnTo>
                  <a:lnTo>
                    <a:pt x="6718" y="6160"/>
                  </a:lnTo>
                  <a:lnTo>
                    <a:pt x="6877" y="5948"/>
                  </a:lnTo>
                  <a:lnTo>
                    <a:pt x="7036" y="5709"/>
                  </a:lnTo>
                  <a:lnTo>
                    <a:pt x="7169" y="5470"/>
                  </a:lnTo>
                  <a:lnTo>
                    <a:pt x="7275" y="5204"/>
                  </a:lnTo>
                  <a:lnTo>
                    <a:pt x="7408" y="4859"/>
                  </a:lnTo>
                  <a:lnTo>
                    <a:pt x="7488" y="4514"/>
                  </a:lnTo>
                  <a:lnTo>
                    <a:pt x="7541" y="4142"/>
                  </a:lnTo>
                  <a:lnTo>
                    <a:pt x="7567" y="3770"/>
                  </a:lnTo>
                  <a:lnTo>
                    <a:pt x="7541" y="3372"/>
                  </a:lnTo>
                  <a:lnTo>
                    <a:pt x="7488" y="3001"/>
                  </a:lnTo>
                  <a:lnTo>
                    <a:pt x="7381" y="2655"/>
                  </a:lnTo>
                  <a:lnTo>
                    <a:pt x="7275" y="2310"/>
                  </a:lnTo>
                  <a:lnTo>
                    <a:pt x="7116" y="1965"/>
                  </a:lnTo>
                  <a:lnTo>
                    <a:pt x="6930" y="1673"/>
                  </a:lnTo>
                  <a:lnTo>
                    <a:pt x="6691" y="1381"/>
                  </a:lnTo>
                  <a:lnTo>
                    <a:pt x="6452" y="1089"/>
                  </a:lnTo>
                  <a:lnTo>
                    <a:pt x="6187" y="850"/>
                  </a:lnTo>
                  <a:lnTo>
                    <a:pt x="5895" y="638"/>
                  </a:lnTo>
                  <a:lnTo>
                    <a:pt x="5576" y="452"/>
                  </a:lnTo>
                  <a:lnTo>
                    <a:pt x="5257" y="293"/>
                  </a:lnTo>
                  <a:lnTo>
                    <a:pt x="4912" y="160"/>
                  </a:lnTo>
                  <a:lnTo>
                    <a:pt x="4541" y="80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5425" lIns="85425" spcFirstLastPara="1" rIns="85425" wrap="square" tIns="85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9" name="Google Shape;4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7383">
            <a:off x="7464331" y="3436924"/>
            <a:ext cx="1416708" cy="141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707" y="4061566"/>
            <a:ext cx="370201" cy="39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483" y="4308345"/>
            <a:ext cx="511021" cy="3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 title="metric_table_testset.png"/>
          <p:cNvPicPr preferRelativeResize="0"/>
          <p:nvPr/>
        </p:nvPicPr>
        <p:blipFill rotWithShape="1">
          <a:blip r:embed="rId6">
            <a:alphaModFix/>
          </a:blip>
          <a:srcRect b="19876" l="0" r="0" t="29917"/>
          <a:stretch/>
        </p:blipFill>
        <p:spPr>
          <a:xfrm>
            <a:off x="776950" y="1738025"/>
            <a:ext cx="7590098" cy="1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1364550" y="3433700"/>
            <a:ext cx="4286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Nuestro modelo es muy bueno clasificando manos malas, pero muy malo para el resto.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4" name="Google Shape;464;p44" title="PokerH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Conclusión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50" y="3005343"/>
            <a:ext cx="465799" cy="71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50" y="1294526"/>
            <a:ext cx="465800" cy="7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450" y="3877001"/>
            <a:ext cx="465800" cy="71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443" y="2148232"/>
            <a:ext cx="465799" cy="72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2603" y="806565"/>
            <a:ext cx="1001193" cy="89527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1822525" y="1519575"/>
            <a:ext cx="4885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 un dataset muy complejo por su distribución.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1822525" y="3093275"/>
            <a:ext cx="51201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agrupaciones no sólo no funcionan, sino que perdemos la esencia del proyecto.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1822525" y="2200675"/>
            <a:ext cx="4673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podemos balancear los datos bien, además nos alejamos de la probabilidad real del juego.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1822525" y="4030438"/>
            <a:ext cx="4673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Necesitamos otras herramientas.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9" name="Google Shape;479;p45" title="PokerHa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1.2: Opciones</a:t>
            </a:r>
            <a:endParaRPr/>
          </a:p>
        </p:txBody>
      </p:sp>
      <p:graphicFrame>
        <p:nvGraphicFramePr>
          <p:cNvPr id="485" name="Google Shape;485;p46"/>
          <p:cNvGraphicFramePr/>
          <p:nvPr/>
        </p:nvGraphicFramePr>
        <p:xfrm>
          <a:off x="810025" y="138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{484DFD67-C199-4F74-8893-10E854843F5A}</a:tableStyleId>
              </a:tblPr>
              <a:tblGrid>
                <a:gridCol w="1905200"/>
                <a:gridCol w="2224900"/>
                <a:gridCol w="3387725"/>
              </a:tblGrid>
              <a:tr h="67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Método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Ventajas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Desventajas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109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Deep Learning</a:t>
                      </a:r>
                      <a:endParaRPr b="1" sz="17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Muy potente si hay buen Feature Engineering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Requiere mucha ingeniería, datos desbalanceados afectan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  <a:tr h="109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Modelos </a:t>
                      </a:r>
                      <a:r>
                        <a:rPr b="1" lang="en" sz="17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Probabilísticos</a:t>
                      </a:r>
                      <a:endParaRPr b="1" sz="17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Interpretables, estables, buenos para probabilidades exactas.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Menos potentes para patrones muy complejos</a:t>
                      </a:r>
                      <a:endParaRPr sz="12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86" name="Google Shape;486;p46" title="PokerH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983625" y="361850"/>
            <a:ext cx="7015800" cy="19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</a:t>
            </a:r>
            <a:endParaRPr/>
          </a:p>
        </p:txBody>
      </p:sp>
      <p:grpSp>
        <p:nvGrpSpPr>
          <p:cNvPr id="492" name="Google Shape;492;p47"/>
          <p:cNvGrpSpPr/>
          <p:nvPr/>
        </p:nvGrpSpPr>
        <p:grpSpPr>
          <a:xfrm>
            <a:off x="6245026" y="1250751"/>
            <a:ext cx="2661724" cy="2726225"/>
            <a:chOff x="6245026" y="1250751"/>
            <a:chExt cx="2661724" cy="2726225"/>
          </a:xfrm>
        </p:grpSpPr>
        <p:pic>
          <p:nvPicPr>
            <p:cNvPr id="493" name="Google Shape;49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3366" y="1293319"/>
              <a:ext cx="865165" cy="81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23617">
              <a:off x="6468345" y="2636423"/>
              <a:ext cx="1104046" cy="1143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523618">
              <a:off x="6628841" y="1623342"/>
              <a:ext cx="1935422" cy="18903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33875" y="721000"/>
            <a:ext cx="601050" cy="56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 title="PokerH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750" y="2609500"/>
            <a:ext cx="2032351" cy="203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Qué es Poker Hack?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50" y="3241900"/>
            <a:ext cx="843125" cy="72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125" y="980951"/>
            <a:ext cx="2116874" cy="23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52" y="2465030"/>
            <a:ext cx="719125" cy="546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1529938" y="1789650"/>
            <a:ext cx="58833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 la nueva aplicación que te ayudará a ganar más partidas online.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Gracias a ella podrás decidir cuándo arriesgarte o no a una jugada.</a:t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3" name="Google Shape;283;p31" title="PokerH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5125" y="4061275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idx="9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 Fase: 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325" y="174025"/>
            <a:ext cx="1147400" cy="1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1470225" y="1531275"/>
            <a:ext cx="66231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 primero que tenemos que lograr es 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que la aplicación detecte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automáticamente las diferentes manos.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Para ello necesitamos una fuente de datos suficientemente amplia y aplicar Machine Learning.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1" name="Google Shape;291;p32" title="PokerH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1258725" y="345250"/>
            <a:ext cx="59514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Ramabhadra"/>
                <a:ea typeface="Ramabhadra"/>
                <a:cs typeface="Ramabhadra"/>
                <a:sym typeface="Ramabhadra"/>
              </a:rPr>
              <a:t>Primera Fase: </a:t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447" r="0" t="0"/>
          <a:stretch/>
        </p:blipFill>
        <p:spPr>
          <a:xfrm rot="10800000">
            <a:off x="7210125" y="410151"/>
            <a:ext cx="1825500" cy="206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467125" y="2559898"/>
            <a:ext cx="524625" cy="5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1611225" y="1312925"/>
            <a:ext cx="55989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Datos utilizados:</a:t>
            </a:r>
            <a:endParaRPr b="1"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Partimos de dos archivos: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-"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Train: 25.000 ejemplos de manos para entrenar al modelo.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-"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Test: 1.000.000 de manos diferentes para clasificar.</a:t>
            </a: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cada mano consta de 5 cartas, cada una con su palo y valor.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0" name="Google Shape;300;p33" title="PokerH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8637" y="3136390"/>
            <a:ext cx="2013226" cy="200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169200" y="830898"/>
            <a:ext cx="524625" cy="5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>
            <p:ph type="title"/>
          </p:nvPr>
        </p:nvSpPr>
        <p:spPr>
          <a:xfrm>
            <a:off x="1577274" y="480625"/>
            <a:ext cx="64845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Work Sans"/>
                <a:ea typeface="Work Sans"/>
                <a:cs typeface="Work Sans"/>
                <a:sym typeface="Work Sans"/>
              </a:rPr>
              <a:t>Análisis inicial:</a:t>
            </a:r>
            <a:endParaRPr sz="5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3226" y="296775"/>
            <a:ext cx="864050" cy="6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450" y="4513425"/>
            <a:ext cx="120428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3" y="1145275"/>
            <a:ext cx="5478901" cy="36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6308425" y="1145275"/>
            <a:ext cx="20133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Apreciamos una distribución muy desigual.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Casi 50% de las manos no tienen nada (Carta más alta)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El 42% tienen Pareja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8% repartido en el resto de manos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2" name="Google Shape;312;p34" title="PokerHa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Soluciones:</a:t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>
            <p:ph idx="1" type="subTitle"/>
          </p:nvPr>
        </p:nvSpPr>
        <p:spPr>
          <a:xfrm>
            <a:off x="1376417" y="151459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</a:t>
            </a:r>
            <a:endParaRPr/>
          </a:p>
        </p:txBody>
      </p:sp>
      <p:sp>
        <p:nvSpPr>
          <p:cNvPr id="320" name="Google Shape;320;p35"/>
          <p:cNvSpPr txBox="1"/>
          <p:nvPr>
            <p:ph idx="2" type="subTitle"/>
          </p:nvPr>
        </p:nvSpPr>
        <p:spPr>
          <a:xfrm>
            <a:off x="1494200" y="1977088"/>
            <a:ext cx="4767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Copia o repite ejemplos de las clases pequeñas hasta equilibrarlas.</a:t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338000" y="1456175"/>
            <a:ext cx="1086000" cy="9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35"/>
          <p:cNvGrpSpPr/>
          <p:nvPr/>
        </p:nvGrpSpPr>
        <p:grpSpPr>
          <a:xfrm>
            <a:off x="7679648" y="1563730"/>
            <a:ext cx="568160" cy="731403"/>
            <a:chOff x="2561175" y="1294400"/>
            <a:chExt cx="253575" cy="411525"/>
          </a:xfrm>
        </p:grpSpPr>
        <p:sp>
          <p:nvSpPr>
            <p:cNvPr id="323" name="Google Shape;323;p35"/>
            <p:cNvSpPr/>
            <p:nvPr/>
          </p:nvSpPr>
          <p:spPr>
            <a:xfrm>
              <a:off x="2745025" y="1499475"/>
              <a:ext cx="700" cy="25"/>
            </a:xfrm>
            <a:custGeom>
              <a:rect b="b" l="l" r="r" t="t"/>
              <a:pathLst>
                <a:path extrusionOk="0" h="1" w="28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656750" y="1499475"/>
              <a:ext cx="128125" cy="110875"/>
            </a:xfrm>
            <a:custGeom>
              <a:rect b="b" l="l" r="r" t="t"/>
              <a:pathLst>
                <a:path extrusionOk="0" h="4435" w="5125">
                  <a:moveTo>
                    <a:pt x="1434" y="1"/>
                  </a:moveTo>
                  <a:lnTo>
                    <a:pt x="1275" y="27"/>
                  </a:lnTo>
                  <a:lnTo>
                    <a:pt x="1116" y="80"/>
                  </a:lnTo>
                  <a:lnTo>
                    <a:pt x="983" y="133"/>
                  </a:lnTo>
                  <a:lnTo>
                    <a:pt x="824" y="213"/>
                  </a:lnTo>
                  <a:lnTo>
                    <a:pt x="691" y="293"/>
                  </a:lnTo>
                  <a:lnTo>
                    <a:pt x="558" y="399"/>
                  </a:lnTo>
                  <a:lnTo>
                    <a:pt x="425" y="532"/>
                  </a:lnTo>
                  <a:lnTo>
                    <a:pt x="240" y="771"/>
                  </a:lnTo>
                  <a:lnTo>
                    <a:pt x="107" y="1036"/>
                  </a:lnTo>
                  <a:lnTo>
                    <a:pt x="27" y="1328"/>
                  </a:lnTo>
                  <a:lnTo>
                    <a:pt x="1" y="1620"/>
                  </a:lnTo>
                  <a:lnTo>
                    <a:pt x="54" y="1965"/>
                  </a:lnTo>
                  <a:lnTo>
                    <a:pt x="133" y="2257"/>
                  </a:lnTo>
                  <a:lnTo>
                    <a:pt x="213" y="2417"/>
                  </a:lnTo>
                  <a:lnTo>
                    <a:pt x="293" y="2576"/>
                  </a:lnTo>
                  <a:lnTo>
                    <a:pt x="372" y="2709"/>
                  </a:lnTo>
                  <a:lnTo>
                    <a:pt x="479" y="2841"/>
                  </a:lnTo>
                  <a:lnTo>
                    <a:pt x="1673" y="4036"/>
                  </a:lnTo>
                  <a:lnTo>
                    <a:pt x="1859" y="4222"/>
                  </a:lnTo>
                  <a:lnTo>
                    <a:pt x="2098" y="4328"/>
                  </a:lnTo>
                  <a:lnTo>
                    <a:pt x="2310" y="4408"/>
                  </a:lnTo>
                  <a:lnTo>
                    <a:pt x="2549" y="4434"/>
                  </a:lnTo>
                  <a:lnTo>
                    <a:pt x="2576" y="4434"/>
                  </a:lnTo>
                  <a:lnTo>
                    <a:pt x="2815" y="4408"/>
                  </a:lnTo>
                  <a:lnTo>
                    <a:pt x="3054" y="4328"/>
                  </a:lnTo>
                  <a:lnTo>
                    <a:pt x="3266" y="4222"/>
                  </a:lnTo>
                  <a:lnTo>
                    <a:pt x="3452" y="4036"/>
                  </a:lnTo>
                  <a:lnTo>
                    <a:pt x="4647" y="2841"/>
                  </a:lnTo>
                  <a:lnTo>
                    <a:pt x="4753" y="2709"/>
                  </a:lnTo>
                  <a:lnTo>
                    <a:pt x="4833" y="2576"/>
                  </a:lnTo>
                  <a:lnTo>
                    <a:pt x="4939" y="2417"/>
                  </a:lnTo>
                  <a:lnTo>
                    <a:pt x="4992" y="2257"/>
                  </a:lnTo>
                  <a:lnTo>
                    <a:pt x="5098" y="1965"/>
                  </a:lnTo>
                  <a:lnTo>
                    <a:pt x="5125" y="1620"/>
                  </a:lnTo>
                  <a:lnTo>
                    <a:pt x="5098" y="1328"/>
                  </a:lnTo>
                  <a:lnTo>
                    <a:pt x="5018" y="1036"/>
                  </a:lnTo>
                  <a:lnTo>
                    <a:pt x="4886" y="771"/>
                  </a:lnTo>
                  <a:lnTo>
                    <a:pt x="4700" y="532"/>
                  </a:lnTo>
                  <a:lnTo>
                    <a:pt x="4567" y="399"/>
                  </a:lnTo>
                  <a:lnTo>
                    <a:pt x="4434" y="293"/>
                  </a:lnTo>
                  <a:lnTo>
                    <a:pt x="4302" y="213"/>
                  </a:lnTo>
                  <a:lnTo>
                    <a:pt x="4142" y="133"/>
                  </a:lnTo>
                  <a:lnTo>
                    <a:pt x="3850" y="27"/>
                  </a:lnTo>
                  <a:lnTo>
                    <a:pt x="3691" y="1"/>
                  </a:lnTo>
                  <a:lnTo>
                    <a:pt x="3532" y="1"/>
                  </a:lnTo>
                  <a:lnTo>
                    <a:pt x="3240" y="27"/>
                  </a:lnTo>
                  <a:lnTo>
                    <a:pt x="2921" y="133"/>
                  </a:lnTo>
                  <a:lnTo>
                    <a:pt x="2762" y="187"/>
                  </a:lnTo>
                  <a:lnTo>
                    <a:pt x="2629" y="293"/>
                  </a:lnTo>
                  <a:lnTo>
                    <a:pt x="2496" y="399"/>
                  </a:lnTo>
                  <a:lnTo>
                    <a:pt x="2364" y="505"/>
                  </a:lnTo>
                  <a:lnTo>
                    <a:pt x="2284" y="532"/>
                  </a:lnTo>
                  <a:lnTo>
                    <a:pt x="2231" y="558"/>
                  </a:lnTo>
                  <a:lnTo>
                    <a:pt x="2178" y="611"/>
                  </a:lnTo>
                  <a:lnTo>
                    <a:pt x="2125" y="691"/>
                  </a:lnTo>
                  <a:lnTo>
                    <a:pt x="2125" y="797"/>
                  </a:lnTo>
                  <a:lnTo>
                    <a:pt x="2178" y="903"/>
                  </a:lnTo>
                  <a:lnTo>
                    <a:pt x="2257" y="956"/>
                  </a:lnTo>
                  <a:lnTo>
                    <a:pt x="2364" y="983"/>
                  </a:lnTo>
                  <a:lnTo>
                    <a:pt x="2390" y="983"/>
                  </a:lnTo>
                  <a:lnTo>
                    <a:pt x="2523" y="956"/>
                  </a:lnTo>
                  <a:lnTo>
                    <a:pt x="2629" y="903"/>
                  </a:lnTo>
                  <a:lnTo>
                    <a:pt x="2709" y="850"/>
                  </a:lnTo>
                  <a:lnTo>
                    <a:pt x="2735" y="850"/>
                  </a:lnTo>
                  <a:lnTo>
                    <a:pt x="2735" y="824"/>
                  </a:lnTo>
                  <a:lnTo>
                    <a:pt x="2921" y="691"/>
                  </a:lnTo>
                  <a:lnTo>
                    <a:pt x="3107" y="585"/>
                  </a:lnTo>
                  <a:lnTo>
                    <a:pt x="3293" y="505"/>
                  </a:lnTo>
                  <a:lnTo>
                    <a:pt x="3532" y="505"/>
                  </a:lnTo>
                  <a:lnTo>
                    <a:pt x="3744" y="532"/>
                  </a:lnTo>
                  <a:lnTo>
                    <a:pt x="3956" y="585"/>
                  </a:lnTo>
                  <a:lnTo>
                    <a:pt x="4169" y="718"/>
                  </a:lnTo>
                  <a:lnTo>
                    <a:pt x="4328" y="850"/>
                  </a:lnTo>
                  <a:lnTo>
                    <a:pt x="4461" y="1036"/>
                  </a:lnTo>
                  <a:lnTo>
                    <a:pt x="4567" y="1222"/>
                  </a:lnTo>
                  <a:lnTo>
                    <a:pt x="4620" y="1434"/>
                  </a:lnTo>
                  <a:lnTo>
                    <a:pt x="4620" y="1647"/>
                  </a:lnTo>
                  <a:lnTo>
                    <a:pt x="4620" y="1886"/>
                  </a:lnTo>
                  <a:lnTo>
                    <a:pt x="4541" y="2125"/>
                  </a:lnTo>
                  <a:lnTo>
                    <a:pt x="4434" y="2337"/>
                  </a:lnTo>
                  <a:lnTo>
                    <a:pt x="4275" y="2496"/>
                  </a:lnTo>
                  <a:lnTo>
                    <a:pt x="3107" y="3718"/>
                  </a:lnTo>
                  <a:lnTo>
                    <a:pt x="3001" y="3824"/>
                  </a:lnTo>
                  <a:lnTo>
                    <a:pt x="2868" y="3903"/>
                  </a:lnTo>
                  <a:lnTo>
                    <a:pt x="2709" y="3957"/>
                  </a:lnTo>
                  <a:lnTo>
                    <a:pt x="2417" y="3957"/>
                  </a:lnTo>
                  <a:lnTo>
                    <a:pt x="2257" y="3903"/>
                  </a:lnTo>
                  <a:lnTo>
                    <a:pt x="2125" y="3824"/>
                  </a:lnTo>
                  <a:lnTo>
                    <a:pt x="2018" y="3718"/>
                  </a:lnTo>
                  <a:lnTo>
                    <a:pt x="850" y="2496"/>
                  </a:lnTo>
                  <a:lnTo>
                    <a:pt x="691" y="2337"/>
                  </a:lnTo>
                  <a:lnTo>
                    <a:pt x="585" y="2125"/>
                  </a:lnTo>
                  <a:lnTo>
                    <a:pt x="505" y="1886"/>
                  </a:lnTo>
                  <a:lnTo>
                    <a:pt x="505" y="1647"/>
                  </a:lnTo>
                  <a:lnTo>
                    <a:pt x="505" y="1434"/>
                  </a:lnTo>
                  <a:lnTo>
                    <a:pt x="558" y="1222"/>
                  </a:lnTo>
                  <a:lnTo>
                    <a:pt x="664" y="1036"/>
                  </a:lnTo>
                  <a:lnTo>
                    <a:pt x="797" y="850"/>
                  </a:lnTo>
                  <a:lnTo>
                    <a:pt x="956" y="718"/>
                  </a:lnTo>
                  <a:lnTo>
                    <a:pt x="1169" y="585"/>
                  </a:lnTo>
                  <a:lnTo>
                    <a:pt x="1381" y="532"/>
                  </a:lnTo>
                  <a:lnTo>
                    <a:pt x="1594" y="505"/>
                  </a:lnTo>
                  <a:lnTo>
                    <a:pt x="1700" y="505"/>
                  </a:lnTo>
                  <a:lnTo>
                    <a:pt x="1779" y="479"/>
                  </a:lnTo>
                  <a:lnTo>
                    <a:pt x="1886" y="426"/>
                  </a:lnTo>
                  <a:lnTo>
                    <a:pt x="1939" y="372"/>
                  </a:lnTo>
                  <a:lnTo>
                    <a:pt x="1965" y="266"/>
                  </a:lnTo>
                  <a:lnTo>
                    <a:pt x="1939" y="187"/>
                  </a:lnTo>
                  <a:lnTo>
                    <a:pt x="1886" y="107"/>
                  </a:lnTo>
                  <a:lnTo>
                    <a:pt x="1833" y="54"/>
                  </a:lnTo>
                  <a:lnTo>
                    <a:pt x="1726" y="27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2650125" y="1426475"/>
              <a:ext cx="39175" cy="48475"/>
            </a:xfrm>
            <a:custGeom>
              <a:rect b="b" l="l" r="r" t="t"/>
              <a:pathLst>
                <a:path extrusionOk="0" h="1939" w="1567">
                  <a:moveTo>
                    <a:pt x="770" y="930"/>
                  </a:moveTo>
                  <a:lnTo>
                    <a:pt x="876" y="1222"/>
                  </a:lnTo>
                  <a:lnTo>
                    <a:pt x="664" y="1222"/>
                  </a:lnTo>
                  <a:lnTo>
                    <a:pt x="770" y="930"/>
                  </a:lnTo>
                  <a:close/>
                  <a:moveTo>
                    <a:pt x="744" y="0"/>
                  </a:moveTo>
                  <a:lnTo>
                    <a:pt x="664" y="27"/>
                  </a:lnTo>
                  <a:lnTo>
                    <a:pt x="584" y="80"/>
                  </a:lnTo>
                  <a:lnTo>
                    <a:pt x="558" y="160"/>
                  </a:lnTo>
                  <a:lnTo>
                    <a:pt x="0" y="1620"/>
                  </a:lnTo>
                  <a:lnTo>
                    <a:pt x="0" y="1699"/>
                  </a:lnTo>
                  <a:lnTo>
                    <a:pt x="27" y="1806"/>
                  </a:lnTo>
                  <a:lnTo>
                    <a:pt x="80" y="1885"/>
                  </a:lnTo>
                  <a:lnTo>
                    <a:pt x="186" y="1938"/>
                  </a:lnTo>
                  <a:lnTo>
                    <a:pt x="266" y="1938"/>
                  </a:lnTo>
                  <a:lnTo>
                    <a:pt x="345" y="1912"/>
                  </a:lnTo>
                  <a:lnTo>
                    <a:pt x="425" y="1859"/>
                  </a:lnTo>
                  <a:lnTo>
                    <a:pt x="451" y="1779"/>
                  </a:lnTo>
                  <a:lnTo>
                    <a:pt x="478" y="1699"/>
                  </a:lnTo>
                  <a:lnTo>
                    <a:pt x="1062" y="1699"/>
                  </a:lnTo>
                  <a:lnTo>
                    <a:pt x="1089" y="1779"/>
                  </a:lnTo>
                  <a:lnTo>
                    <a:pt x="1115" y="1832"/>
                  </a:lnTo>
                  <a:lnTo>
                    <a:pt x="1168" y="1885"/>
                  </a:lnTo>
                  <a:lnTo>
                    <a:pt x="1248" y="1912"/>
                  </a:lnTo>
                  <a:lnTo>
                    <a:pt x="1301" y="1938"/>
                  </a:lnTo>
                  <a:lnTo>
                    <a:pt x="1407" y="1912"/>
                  </a:lnTo>
                  <a:lnTo>
                    <a:pt x="1487" y="1859"/>
                  </a:lnTo>
                  <a:lnTo>
                    <a:pt x="1540" y="1806"/>
                  </a:lnTo>
                  <a:lnTo>
                    <a:pt x="1567" y="1699"/>
                  </a:lnTo>
                  <a:lnTo>
                    <a:pt x="1540" y="1620"/>
                  </a:lnTo>
                  <a:lnTo>
                    <a:pt x="1009" y="160"/>
                  </a:lnTo>
                  <a:lnTo>
                    <a:pt x="929" y="80"/>
                  </a:lnTo>
                  <a:lnTo>
                    <a:pt x="850" y="27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753000" y="1635550"/>
              <a:ext cx="39175" cy="48475"/>
            </a:xfrm>
            <a:custGeom>
              <a:rect b="b" l="l" r="r" t="t"/>
              <a:pathLst>
                <a:path extrusionOk="0" h="1939" w="1567">
                  <a:moveTo>
                    <a:pt x="770" y="930"/>
                  </a:moveTo>
                  <a:lnTo>
                    <a:pt x="876" y="1195"/>
                  </a:lnTo>
                  <a:lnTo>
                    <a:pt x="664" y="1195"/>
                  </a:lnTo>
                  <a:lnTo>
                    <a:pt x="770" y="930"/>
                  </a:lnTo>
                  <a:close/>
                  <a:moveTo>
                    <a:pt x="691" y="0"/>
                  </a:moveTo>
                  <a:lnTo>
                    <a:pt x="611" y="80"/>
                  </a:lnTo>
                  <a:lnTo>
                    <a:pt x="531" y="160"/>
                  </a:lnTo>
                  <a:lnTo>
                    <a:pt x="0" y="1593"/>
                  </a:lnTo>
                  <a:lnTo>
                    <a:pt x="0" y="1699"/>
                  </a:lnTo>
                  <a:lnTo>
                    <a:pt x="0" y="1779"/>
                  </a:lnTo>
                  <a:lnTo>
                    <a:pt x="53" y="1859"/>
                  </a:lnTo>
                  <a:lnTo>
                    <a:pt x="133" y="1912"/>
                  </a:lnTo>
                  <a:lnTo>
                    <a:pt x="239" y="1938"/>
                  </a:lnTo>
                  <a:lnTo>
                    <a:pt x="319" y="1912"/>
                  </a:lnTo>
                  <a:lnTo>
                    <a:pt x="399" y="1859"/>
                  </a:lnTo>
                  <a:lnTo>
                    <a:pt x="452" y="1779"/>
                  </a:lnTo>
                  <a:lnTo>
                    <a:pt x="478" y="1699"/>
                  </a:lnTo>
                  <a:lnTo>
                    <a:pt x="1062" y="1699"/>
                  </a:lnTo>
                  <a:lnTo>
                    <a:pt x="1089" y="1779"/>
                  </a:lnTo>
                  <a:lnTo>
                    <a:pt x="1115" y="1832"/>
                  </a:lnTo>
                  <a:lnTo>
                    <a:pt x="1168" y="1885"/>
                  </a:lnTo>
                  <a:lnTo>
                    <a:pt x="1248" y="1912"/>
                  </a:lnTo>
                  <a:lnTo>
                    <a:pt x="1301" y="1938"/>
                  </a:lnTo>
                  <a:lnTo>
                    <a:pt x="1407" y="1912"/>
                  </a:lnTo>
                  <a:lnTo>
                    <a:pt x="1487" y="1859"/>
                  </a:lnTo>
                  <a:lnTo>
                    <a:pt x="1540" y="1779"/>
                  </a:lnTo>
                  <a:lnTo>
                    <a:pt x="1567" y="1699"/>
                  </a:lnTo>
                  <a:lnTo>
                    <a:pt x="1540" y="1593"/>
                  </a:lnTo>
                  <a:lnTo>
                    <a:pt x="1009" y="160"/>
                  </a:lnTo>
                  <a:lnTo>
                    <a:pt x="956" y="80"/>
                  </a:lnTo>
                  <a:lnTo>
                    <a:pt x="876" y="27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561175" y="1294400"/>
              <a:ext cx="253575" cy="411525"/>
            </a:xfrm>
            <a:custGeom>
              <a:rect b="b" l="l" r="r" t="t"/>
              <a:pathLst>
                <a:path extrusionOk="0" h="16461" w="10143">
                  <a:moveTo>
                    <a:pt x="3797" y="3717"/>
                  </a:moveTo>
                  <a:lnTo>
                    <a:pt x="3877" y="3743"/>
                  </a:lnTo>
                  <a:lnTo>
                    <a:pt x="3930" y="3797"/>
                  </a:lnTo>
                  <a:lnTo>
                    <a:pt x="4408" y="4407"/>
                  </a:lnTo>
                  <a:lnTo>
                    <a:pt x="3877" y="4407"/>
                  </a:lnTo>
                  <a:lnTo>
                    <a:pt x="3638" y="4434"/>
                  </a:lnTo>
                  <a:lnTo>
                    <a:pt x="3399" y="4513"/>
                  </a:lnTo>
                  <a:lnTo>
                    <a:pt x="3213" y="4620"/>
                  </a:lnTo>
                  <a:lnTo>
                    <a:pt x="3027" y="4752"/>
                  </a:lnTo>
                  <a:lnTo>
                    <a:pt x="2868" y="4938"/>
                  </a:lnTo>
                  <a:lnTo>
                    <a:pt x="2762" y="5151"/>
                  </a:lnTo>
                  <a:lnTo>
                    <a:pt x="2709" y="5363"/>
                  </a:lnTo>
                  <a:lnTo>
                    <a:pt x="2682" y="5602"/>
                  </a:lnTo>
                  <a:lnTo>
                    <a:pt x="2682" y="7168"/>
                  </a:lnTo>
                  <a:lnTo>
                    <a:pt x="1912" y="6186"/>
                  </a:lnTo>
                  <a:lnTo>
                    <a:pt x="1859" y="6106"/>
                  </a:lnTo>
                  <a:lnTo>
                    <a:pt x="1859" y="6027"/>
                  </a:lnTo>
                  <a:lnTo>
                    <a:pt x="1859" y="5947"/>
                  </a:lnTo>
                  <a:lnTo>
                    <a:pt x="1912" y="5867"/>
                  </a:lnTo>
                  <a:lnTo>
                    <a:pt x="3532" y="3797"/>
                  </a:lnTo>
                  <a:lnTo>
                    <a:pt x="3585" y="3743"/>
                  </a:lnTo>
                  <a:lnTo>
                    <a:pt x="3664" y="3717"/>
                  </a:lnTo>
                  <a:close/>
                  <a:moveTo>
                    <a:pt x="8921" y="4885"/>
                  </a:moveTo>
                  <a:lnTo>
                    <a:pt x="9080" y="4912"/>
                  </a:lnTo>
                  <a:lnTo>
                    <a:pt x="9213" y="4938"/>
                  </a:lnTo>
                  <a:lnTo>
                    <a:pt x="9319" y="5018"/>
                  </a:lnTo>
                  <a:lnTo>
                    <a:pt x="9426" y="5097"/>
                  </a:lnTo>
                  <a:lnTo>
                    <a:pt x="9532" y="5204"/>
                  </a:lnTo>
                  <a:lnTo>
                    <a:pt x="9585" y="5336"/>
                  </a:lnTo>
                  <a:lnTo>
                    <a:pt x="9638" y="5469"/>
                  </a:lnTo>
                  <a:lnTo>
                    <a:pt x="9638" y="5602"/>
                  </a:lnTo>
                  <a:lnTo>
                    <a:pt x="9638" y="15266"/>
                  </a:lnTo>
                  <a:lnTo>
                    <a:pt x="9638" y="15399"/>
                  </a:lnTo>
                  <a:lnTo>
                    <a:pt x="9585" y="15531"/>
                  </a:lnTo>
                  <a:lnTo>
                    <a:pt x="9532" y="15664"/>
                  </a:lnTo>
                  <a:lnTo>
                    <a:pt x="9426" y="15770"/>
                  </a:lnTo>
                  <a:lnTo>
                    <a:pt x="9319" y="15850"/>
                  </a:lnTo>
                  <a:lnTo>
                    <a:pt x="9213" y="15930"/>
                  </a:lnTo>
                  <a:lnTo>
                    <a:pt x="9080" y="15956"/>
                  </a:lnTo>
                  <a:lnTo>
                    <a:pt x="8921" y="15983"/>
                  </a:lnTo>
                  <a:lnTo>
                    <a:pt x="3877" y="15983"/>
                  </a:lnTo>
                  <a:lnTo>
                    <a:pt x="3744" y="15956"/>
                  </a:lnTo>
                  <a:lnTo>
                    <a:pt x="3611" y="15930"/>
                  </a:lnTo>
                  <a:lnTo>
                    <a:pt x="3478" y="15850"/>
                  </a:lnTo>
                  <a:lnTo>
                    <a:pt x="3372" y="15770"/>
                  </a:lnTo>
                  <a:lnTo>
                    <a:pt x="3293" y="15664"/>
                  </a:lnTo>
                  <a:lnTo>
                    <a:pt x="3213" y="15531"/>
                  </a:lnTo>
                  <a:lnTo>
                    <a:pt x="3160" y="15399"/>
                  </a:lnTo>
                  <a:lnTo>
                    <a:pt x="3160" y="15266"/>
                  </a:lnTo>
                  <a:lnTo>
                    <a:pt x="3160" y="5602"/>
                  </a:lnTo>
                  <a:lnTo>
                    <a:pt x="3160" y="5469"/>
                  </a:lnTo>
                  <a:lnTo>
                    <a:pt x="3213" y="5336"/>
                  </a:lnTo>
                  <a:lnTo>
                    <a:pt x="3293" y="5204"/>
                  </a:lnTo>
                  <a:lnTo>
                    <a:pt x="3372" y="5097"/>
                  </a:lnTo>
                  <a:lnTo>
                    <a:pt x="3478" y="5018"/>
                  </a:lnTo>
                  <a:lnTo>
                    <a:pt x="3611" y="4938"/>
                  </a:lnTo>
                  <a:lnTo>
                    <a:pt x="3744" y="4912"/>
                  </a:lnTo>
                  <a:lnTo>
                    <a:pt x="3877" y="4885"/>
                  </a:lnTo>
                  <a:close/>
                  <a:moveTo>
                    <a:pt x="1222" y="0"/>
                  </a:moveTo>
                  <a:lnTo>
                    <a:pt x="1009" y="27"/>
                  </a:lnTo>
                  <a:lnTo>
                    <a:pt x="824" y="80"/>
                  </a:lnTo>
                  <a:lnTo>
                    <a:pt x="638" y="159"/>
                  </a:lnTo>
                  <a:lnTo>
                    <a:pt x="452" y="265"/>
                  </a:lnTo>
                  <a:lnTo>
                    <a:pt x="266" y="478"/>
                  </a:lnTo>
                  <a:lnTo>
                    <a:pt x="133" y="690"/>
                  </a:lnTo>
                  <a:lnTo>
                    <a:pt x="27" y="929"/>
                  </a:lnTo>
                  <a:lnTo>
                    <a:pt x="1" y="1195"/>
                  </a:lnTo>
                  <a:lnTo>
                    <a:pt x="1" y="10832"/>
                  </a:lnTo>
                  <a:lnTo>
                    <a:pt x="27" y="11044"/>
                  </a:lnTo>
                  <a:lnTo>
                    <a:pt x="80" y="11257"/>
                  </a:lnTo>
                  <a:lnTo>
                    <a:pt x="160" y="11443"/>
                  </a:lnTo>
                  <a:lnTo>
                    <a:pt x="266" y="11602"/>
                  </a:lnTo>
                  <a:lnTo>
                    <a:pt x="478" y="11788"/>
                  </a:lnTo>
                  <a:lnTo>
                    <a:pt x="691" y="11947"/>
                  </a:lnTo>
                  <a:lnTo>
                    <a:pt x="956" y="12027"/>
                  </a:lnTo>
                  <a:lnTo>
                    <a:pt x="1222" y="12053"/>
                  </a:lnTo>
                  <a:lnTo>
                    <a:pt x="2682" y="12053"/>
                  </a:lnTo>
                  <a:lnTo>
                    <a:pt x="2682" y="15266"/>
                  </a:lnTo>
                  <a:lnTo>
                    <a:pt x="2709" y="15505"/>
                  </a:lnTo>
                  <a:lnTo>
                    <a:pt x="2762" y="15717"/>
                  </a:lnTo>
                  <a:lnTo>
                    <a:pt x="2868" y="15930"/>
                  </a:lnTo>
                  <a:lnTo>
                    <a:pt x="3027" y="16115"/>
                  </a:lnTo>
                  <a:lnTo>
                    <a:pt x="3213" y="16248"/>
                  </a:lnTo>
                  <a:lnTo>
                    <a:pt x="3399" y="16354"/>
                  </a:lnTo>
                  <a:lnTo>
                    <a:pt x="3638" y="16434"/>
                  </a:lnTo>
                  <a:lnTo>
                    <a:pt x="3877" y="16461"/>
                  </a:lnTo>
                  <a:lnTo>
                    <a:pt x="8921" y="16461"/>
                  </a:lnTo>
                  <a:lnTo>
                    <a:pt x="9160" y="16434"/>
                  </a:lnTo>
                  <a:lnTo>
                    <a:pt x="9399" y="16354"/>
                  </a:lnTo>
                  <a:lnTo>
                    <a:pt x="9611" y="16248"/>
                  </a:lnTo>
                  <a:lnTo>
                    <a:pt x="9771" y="16115"/>
                  </a:lnTo>
                  <a:lnTo>
                    <a:pt x="9930" y="15930"/>
                  </a:lnTo>
                  <a:lnTo>
                    <a:pt x="10036" y="15717"/>
                  </a:lnTo>
                  <a:lnTo>
                    <a:pt x="10116" y="15505"/>
                  </a:lnTo>
                  <a:lnTo>
                    <a:pt x="10142" y="15266"/>
                  </a:lnTo>
                  <a:lnTo>
                    <a:pt x="10142" y="5602"/>
                  </a:lnTo>
                  <a:lnTo>
                    <a:pt x="10116" y="5363"/>
                  </a:lnTo>
                  <a:lnTo>
                    <a:pt x="10036" y="5151"/>
                  </a:lnTo>
                  <a:lnTo>
                    <a:pt x="9930" y="4938"/>
                  </a:lnTo>
                  <a:lnTo>
                    <a:pt x="9771" y="4752"/>
                  </a:lnTo>
                  <a:lnTo>
                    <a:pt x="9611" y="4620"/>
                  </a:lnTo>
                  <a:lnTo>
                    <a:pt x="9399" y="4513"/>
                  </a:lnTo>
                  <a:lnTo>
                    <a:pt x="9160" y="4434"/>
                  </a:lnTo>
                  <a:lnTo>
                    <a:pt x="8921" y="4407"/>
                  </a:lnTo>
                  <a:lnTo>
                    <a:pt x="5018" y="4407"/>
                  </a:lnTo>
                  <a:lnTo>
                    <a:pt x="4328" y="3505"/>
                  </a:lnTo>
                  <a:lnTo>
                    <a:pt x="4222" y="3398"/>
                  </a:lnTo>
                  <a:lnTo>
                    <a:pt x="4116" y="3319"/>
                  </a:lnTo>
                  <a:lnTo>
                    <a:pt x="3983" y="3266"/>
                  </a:lnTo>
                  <a:lnTo>
                    <a:pt x="3850" y="3239"/>
                  </a:lnTo>
                  <a:lnTo>
                    <a:pt x="3638" y="3239"/>
                  </a:lnTo>
                  <a:lnTo>
                    <a:pt x="3452" y="3266"/>
                  </a:lnTo>
                  <a:lnTo>
                    <a:pt x="3293" y="3372"/>
                  </a:lnTo>
                  <a:lnTo>
                    <a:pt x="3160" y="3505"/>
                  </a:lnTo>
                  <a:lnTo>
                    <a:pt x="1514" y="5575"/>
                  </a:lnTo>
                  <a:lnTo>
                    <a:pt x="1461" y="5682"/>
                  </a:lnTo>
                  <a:lnTo>
                    <a:pt x="1408" y="5788"/>
                  </a:lnTo>
                  <a:lnTo>
                    <a:pt x="1381" y="5920"/>
                  </a:lnTo>
                  <a:lnTo>
                    <a:pt x="1355" y="6027"/>
                  </a:lnTo>
                  <a:lnTo>
                    <a:pt x="1381" y="6159"/>
                  </a:lnTo>
                  <a:lnTo>
                    <a:pt x="1408" y="6266"/>
                  </a:lnTo>
                  <a:lnTo>
                    <a:pt x="1461" y="6372"/>
                  </a:lnTo>
                  <a:lnTo>
                    <a:pt x="1514" y="6478"/>
                  </a:lnTo>
                  <a:lnTo>
                    <a:pt x="2682" y="7938"/>
                  </a:lnTo>
                  <a:lnTo>
                    <a:pt x="2682" y="11575"/>
                  </a:lnTo>
                  <a:lnTo>
                    <a:pt x="1222" y="11575"/>
                  </a:lnTo>
                  <a:lnTo>
                    <a:pt x="1062" y="11549"/>
                  </a:lnTo>
                  <a:lnTo>
                    <a:pt x="930" y="11522"/>
                  </a:lnTo>
                  <a:lnTo>
                    <a:pt x="797" y="11443"/>
                  </a:lnTo>
                  <a:lnTo>
                    <a:pt x="691" y="11363"/>
                  </a:lnTo>
                  <a:lnTo>
                    <a:pt x="611" y="11257"/>
                  </a:lnTo>
                  <a:lnTo>
                    <a:pt x="558" y="11124"/>
                  </a:lnTo>
                  <a:lnTo>
                    <a:pt x="505" y="10991"/>
                  </a:lnTo>
                  <a:lnTo>
                    <a:pt x="478" y="10859"/>
                  </a:lnTo>
                  <a:lnTo>
                    <a:pt x="478" y="1195"/>
                  </a:lnTo>
                  <a:lnTo>
                    <a:pt x="505" y="1062"/>
                  </a:lnTo>
                  <a:lnTo>
                    <a:pt x="558" y="929"/>
                  </a:lnTo>
                  <a:lnTo>
                    <a:pt x="611" y="796"/>
                  </a:lnTo>
                  <a:lnTo>
                    <a:pt x="691" y="690"/>
                  </a:lnTo>
                  <a:lnTo>
                    <a:pt x="797" y="611"/>
                  </a:lnTo>
                  <a:lnTo>
                    <a:pt x="930" y="531"/>
                  </a:lnTo>
                  <a:lnTo>
                    <a:pt x="1062" y="504"/>
                  </a:lnTo>
                  <a:lnTo>
                    <a:pt x="1222" y="478"/>
                  </a:lnTo>
                  <a:lnTo>
                    <a:pt x="6266" y="478"/>
                  </a:lnTo>
                  <a:lnTo>
                    <a:pt x="6399" y="504"/>
                  </a:lnTo>
                  <a:lnTo>
                    <a:pt x="6532" y="531"/>
                  </a:lnTo>
                  <a:lnTo>
                    <a:pt x="6664" y="611"/>
                  </a:lnTo>
                  <a:lnTo>
                    <a:pt x="6771" y="690"/>
                  </a:lnTo>
                  <a:lnTo>
                    <a:pt x="6850" y="796"/>
                  </a:lnTo>
                  <a:lnTo>
                    <a:pt x="6930" y="929"/>
                  </a:lnTo>
                  <a:lnTo>
                    <a:pt x="6956" y="1062"/>
                  </a:lnTo>
                  <a:lnTo>
                    <a:pt x="6983" y="1195"/>
                  </a:lnTo>
                  <a:lnTo>
                    <a:pt x="6983" y="3664"/>
                  </a:lnTo>
                  <a:lnTo>
                    <a:pt x="6983" y="3770"/>
                  </a:lnTo>
                  <a:lnTo>
                    <a:pt x="7036" y="3823"/>
                  </a:lnTo>
                  <a:lnTo>
                    <a:pt x="7089" y="3876"/>
                  </a:lnTo>
                  <a:lnTo>
                    <a:pt x="7169" y="3929"/>
                  </a:lnTo>
                  <a:lnTo>
                    <a:pt x="7275" y="3929"/>
                  </a:lnTo>
                  <a:lnTo>
                    <a:pt x="7381" y="3876"/>
                  </a:lnTo>
                  <a:lnTo>
                    <a:pt x="7434" y="3797"/>
                  </a:lnTo>
                  <a:lnTo>
                    <a:pt x="7461" y="3690"/>
                  </a:lnTo>
                  <a:lnTo>
                    <a:pt x="7461" y="1221"/>
                  </a:lnTo>
                  <a:lnTo>
                    <a:pt x="7434" y="1009"/>
                  </a:lnTo>
                  <a:lnTo>
                    <a:pt x="7408" y="823"/>
                  </a:lnTo>
                  <a:lnTo>
                    <a:pt x="7302" y="611"/>
                  </a:lnTo>
                  <a:lnTo>
                    <a:pt x="7195" y="451"/>
                  </a:lnTo>
                  <a:lnTo>
                    <a:pt x="7010" y="265"/>
                  </a:lnTo>
                  <a:lnTo>
                    <a:pt x="6771" y="106"/>
                  </a:lnTo>
                  <a:lnTo>
                    <a:pt x="6532" y="27"/>
                  </a:lnTo>
                  <a:lnTo>
                    <a:pt x="6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583075" y="1316300"/>
              <a:ext cx="39200" cy="48475"/>
            </a:xfrm>
            <a:custGeom>
              <a:rect b="b" l="l" r="r" t="t"/>
              <a:pathLst>
                <a:path extrusionOk="0" h="1939" w="1568">
                  <a:moveTo>
                    <a:pt x="797" y="929"/>
                  </a:moveTo>
                  <a:lnTo>
                    <a:pt x="877" y="1221"/>
                  </a:lnTo>
                  <a:lnTo>
                    <a:pt x="691" y="1221"/>
                  </a:lnTo>
                  <a:lnTo>
                    <a:pt x="797" y="929"/>
                  </a:lnTo>
                  <a:close/>
                  <a:moveTo>
                    <a:pt x="797" y="0"/>
                  </a:moveTo>
                  <a:lnTo>
                    <a:pt x="717" y="27"/>
                  </a:lnTo>
                  <a:lnTo>
                    <a:pt x="611" y="80"/>
                  </a:lnTo>
                  <a:lnTo>
                    <a:pt x="558" y="159"/>
                  </a:lnTo>
                  <a:lnTo>
                    <a:pt x="27" y="1620"/>
                  </a:lnTo>
                  <a:lnTo>
                    <a:pt x="1" y="1699"/>
                  </a:lnTo>
                  <a:lnTo>
                    <a:pt x="27" y="1779"/>
                  </a:lnTo>
                  <a:lnTo>
                    <a:pt x="54" y="1832"/>
                  </a:lnTo>
                  <a:lnTo>
                    <a:pt x="107" y="1885"/>
                  </a:lnTo>
                  <a:lnTo>
                    <a:pt x="213" y="1938"/>
                  </a:lnTo>
                  <a:lnTo>
                    <a:pt x="319" y="1938"/>
                  </a:lnTo>
                  <a:lnTo>
                    <a:pt x="399" y="1885"/>
                  </a:lnTo>
                  <a:lnTo>
                    <a:pt x="479" y="1779"/>
                  </a:lnTo>
                  <a:lnTo>
                    <a:pt x="505" y="1699"/>
                  </a:lnTo>
                  <a:lnTo>
                    <a:pt x="1063" y="1699"/>
                  </a:lnTo>
                  <a:lnTo>
                    <a:pt x="1116" y="1779"/>
                  </a:lnTo>
                  <a:lnTo>
                    <a:pt x="1142" y="1859"/>
                  </a:lnTo>
                  <a:lnTo>
                    <a:pt x="1195" y="1885"/>
                  </a:lnTo>
                  <a:lnTo>
                    <a:pt x="1248" y="1938"/>
                  </a:lnTo>
                  <a:lnTo>
                    <a:pt x="1408" y="1938"/>
                  </a:lnTo>
                  <a:lnTo>
                    <a:pt x="1487" y="1885"/>
                  </a:lnTo>
                  <a:lnTo>
                    <a:pt x="1541" y="1832"/>
                  </a:lnTo>
                  <a:lnTo>
                    <a:pt x="1567" y="1752"/>
                  </a:lnTo>
                  <a:lnTo>
                    <a:pt x="1567" y="1673"/>
                  </a:lnTo>
                  <a:lnTo>
                    <a:pt x="1541" y="1620"/>
                  </a:lnTo>
                  <a:lnTo>
                    <a:pt x="1010" y="159"/>
                  </a:lnTo>
                  <a:lnTo>
                    <a:pt x="956" y="80"/>
                  </a:lnTo>
                  <a:lnTo>
                    <a:pt x="903" y="27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53350" lIns="153350" spcFirstLastPara="1" rIns="153350" wrap="square" tIns="153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Google Shape;3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9100" y="918722"/>
            <a:ext cx="696075" cy="5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1640575" y="2708500"/>
            <a:ext cx="49968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Pros: </a:t>
            </a: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Conserva toda la información de las clases mayoritarias.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Contras: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Puede </a:t>
            </a: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sobreajustar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crea información nueva.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clases raras tienen MUY pocos ejemplos.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1" name="Google Shape;331;p35" title="PokerH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Soluciones:</a:t>
            </a:r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>
            <p:ph idx="3" type="subTitle"/>
          </p:nvPr>
        </p:nvSpPr>
        <p:spPr>
          <a:xfrm>
            <a:off x="1336329" y="154339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Undersampling</a:t>
            </a:r>
            <a:endParaRPr/>
          </a:p>
        </p:txBody>
      </p:sp>
      <p:sp>
        <p:nvSpPr>
          <p:cNvPr id="339" name="Google Shape;339;p36"/>
          <p:cNvSpPr txBox="1"/>
          <p:nvPr>
            <p:ph idx="4" type="subTitle"/>
          </p:nvPr>
        </p:nvSpPr>
        <p:spPr>
          <a:xfrm>
            <a:off x="854847" y="2023250"/>
            <a:ext cx="4608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Eliminar ejemplos de las clases 0 y 1 para equilibrar el dataset.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7471000" y="1456175"/>
            <a:ext cx="953100" cy="104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6"/>
          <p:cNvGrpSpPr/>
          <p:nvPr/>
        </p:nvGrpSpPr>
        <p:grpSpPr>
          <a:xfrm>
            <a:off x="7749948" y="1660917"/>
            <a:ext cx="395222" cy="640209"/>
            <a:chOff x="3309200" y="1294400"/>
            <a:chExt cx="253575" cy="411525"/>
          </a:xfrm>
        </p:grpSpPr>
        <p:sp>
          <p:nvSpPr>
            <p:cNvPr id="342" name="Google Shape;342;p36"/>
            <p:cNvSpPr/>
            <p:nvPr/>
          </p:nvSpPr>
          <p:spPr>
            <a:xfrm>
              <a:off x="3309200" y="1294400"/>
              <a:ext cx="253575" cy="411525"/>
            </a:xfrm>
            <a:custGeom>
              <a:rect b="b" l="l" r="r" t="t"/>
              <a:pathLst>
                <a:path extrusionOk="0" h="16461" w="10143">
                  <a:moveTo>
                    <a:pt x="9080" y="1460"/>
                  </a:moveTo>
                  <a:lnTo>
                    <a:pt x="9213" y="1513"/>
                  </a:lnTo>
                  <a:lnTo>
                    <a:pt x="9319" y="1566"/>
                  </a:lnTo>
                  <a:lnTo>
                    <a:pt x="9426" y="1673"/>
                  </a:lnTo>
                  <a:lnTo>
                    <a:pt x="9532" y="1779"/>
                  </a:lnTo>
                  <a:lnTo>
                    <a:pt x="9585" y="1885"/>
                  </a:lnTo>
                  <a:lnTo>
                    <a:pt x="9638" y="2018"/>
                  </a:lnTo>
                  <a:lnTo>
                    <a:pt x="9638" y="2177"/>
                  </a:lnTo>
                  <a:lnTo>
                    <a:pt x="9638" y="15266"/>
                  </a:lnTo>
                  <a:lnTo>
                    <a:pt x="9638" y="15399"/>
                  </a:lnTo>
                  <a:lnTo>
                    <a:pt x="9585" y="15531"/>
                  </a:lnTo>
                  <a:lnTo>
                    <a:pt x="9532" y="15664"/>
                  </a:lnTo>
                  <a:lnTo>
                    <a:pt x="9426" y="15770"/>
                  </a:lnTo>
                  <a:lnTo>
                    <a:pt x="9319" y="15850"/>
                  </a:lnTo>
                  <a:lnTo>
                    <a:pt x="9213" y="15930"/>
                  </a:lnTo>
                  <a:lnTo>
                    <a:pt x="9080" y="15956"/>
                  </a:lnTo>
                  <a:lnTo>
                    <a:pt x="8921" y="15983"/>
                  </a:lnTo>
                  <a:lnTo>
                    <a:pt x="2178" y="15983"/>
                  </a:lnTo>
                  <a:lnTo>
                    <a:pt x="2018" y="15956"/>
                  </a:lnTo>
                  <a:lnTo>
                    <a:pt x="1886" y="15930"/>
                  </a:lnTo>
                  <a:lnTo>
                    <a:pt x="1779" y="15850"/>
                  </a:lnTo>
                  <a:lnTo>
                    <a:pt x="1673" y="15770"/>
                  </a:lnTo>
                  <a:lnTo>
                    <a:pt x="1567" y="15664"/>
                  </a:lnTo>
                  <a:lnTo>
                    <a:pt x="1514" y="15531"/>
                  </a:lnTo>
                  <a:lnTo>
                    <a:pt x="1461" y="15399"/>
                  </a:lnTo>
                  <a:lnTo>
                    <a:pt x="1461" y="15266"/>
                  </a:lnTo>
                  <a:lnTo>
                    <a:pt x="1461" y="2177"/>
                  </a:lnTo>
                  <a:lnTo>
                    <a:pt x="1461" y="2018"/>
                  </a:lnTo>
                  <a:lnTo>
                    <a:pt x="1514" y="1885"/>
                  </a:lnTo>
                  <a:lnTo>
                    <a:pt x="1567" y="1779"/>
                  </a:lnTo>
                  <a:lnTo>
                    <a:pt x="1673" y="1673"/>
                  </a:lnTo>
                  <a:lnTo>
                    <a:pt x="1779" y="1566"/>
                  </a:lnTo>
                  <a:lnTo>
                    <a:pt x="1886" y="1513"/>
                  </a:lnTo>
                  <a:lnTo>
                    <a:pt x="2018" y="1460"/>
                  </a:lnTo>
                  <a:close/>
                  <a:moveTo>
                    <a:pt x="1222" y="0"/>
                  </a:moveTo>
                  <a:lnTo>
                    <a:pt x="983" y="27"/>
                  </a:lnTo>
                  <a:lnTo>
                    <a:pt x="744" y="106"/>
                  </a:lnTo>
                  <a:lnTo>
                    <a:pt x="532" y="212"/>
                  </a:lnTo>
                  <a:lnTo>
                    <a:pt x="372" y="345"/>
                  </a:lnTo>
                  <a:lnTo>
                    <a:pt x="213" y="531"/>
                  </a:lnTo>
                  <a:lnTo>
                    <a:pt x="107" y="743"/>
                  </a:lnTo>
                  <a:lnTo>
                    <a:pt x="27" y="982"/>
                  </a:lnTo>
                  <a:lnTo>
                    <a:pt x="1" y="1195"/>
                  </a:lnTo>
                  <a:lnTo>
                    <a:pt x="1" y="14284"/>
                  </a:lnTo>
                  <a:lnTo>
                    <a:pt x="27" y="14522"/>
                  </a:lnTo>
                  <a:lnTo>
                    <a:pt x="107" y="14761"/>
                  </a:lnTo>
                  <a:lnTo>
                    <a:pt x="213" y="14947"/>
                  </a:lnTo>
                  <a:lnTo>
                    <a:pt x="372" y="15133"/>
                  </a:lnTo>
                  <a:lnTo>
                    <a:pt x="505" y="15266"/>
                  </a:lnTo>
                  <a:lnTo>
                    <a:pt x="664" y="15345"/>
                  </a:lnTo>
                  <a:lnTo>
                    <a:pt x="824" y="15425"/>
                  </a:lnTo>
                  <a:lnTo>
                    <a:pt x="983" y="15478"/>
                  </a:lnTo>
                  <a:lnTo>
                    <a:pt x="1036" y="15664"/>
                  </a:lnTo>
                  <a:lnTo>
                    <a:pt x="1142" y="15876"/>
                  </a:lnTo>
                  <a:lnTo>
                    <a:pt x="1248" y="16036"/>
                  </a:lnTo>
                  <a:lnTo>
                    <a:pt x="1408" y="16169"/>
                  </a:lnTo>
                  <a:lnTo>
                    <a:pt x="1567" y="16301"/>
                  </a:lnTo>
                  <a:lnTo>
                    <a:pt x="1753" y="16381"/>
                  </a:lnTo>
                  <a:lnTo>
                    <a:pt x="1965" y="16434"/>
                  </a:lnTo>
                  <a:lnTo>
                    <a:pt x="2178" y="16461"/>
                  </a:lnTo>
                  <a:lnTo>
                    <a:pt x="8921" y="16461"/>
                  </a:lnTo>
                  <a:lnTo>
                    <a:pt x="9160" y="16434"/>
                  </a:lnTo>
                  <a:lnTo>
                    <a:pt x="9399" y="16354"/>
                  </a:lnTo>
                  <a:lnTo>
                    <a:pt x="9611" y="16248"/>
                  </a:lnTo>
                  <a:lnTo>
                    <a:pt x="9771" y="16115"/>
                  </a:lnTo>
                  <a:lnTo>
                    <a:pt x="9930" y="15930"/>
                  </a:lnTo>
                  <a:lnTo>
                    <a:pt x="10036" y="15717"/>
                  </a:lnTo>
                  <a:lnTo>
                    <a:pt x="10116" y="15505"/>
                  </a:lnTo>
                  <a:lnTo>
                    <a:pt x="10142" y="15266"/>
                  </a:lnTo>
                  <a:lnTo>
                    <a:pt x="10142" y="2177"/>
                  </a:lnTo>
                  <a:lnTo>
                    <a:pt x="10116" y="1938"/>
                  </a:lnTo>
                  <a:lnTo>
                    <a:pt x="10036" y="1699"/>
                  </a:lnTo>
                  <a:lnTo>
                    <a:pt x="9930" y="1487"/>
                  </a:lnTo>
                  <a:lnTo>
                    <a:pt x="9771" y="1327"/>
                  </a:lnTo>
                  <a:lnTo>
                    <a:pt x="9611" y="1168"/>
                  </a:lnTo>
                  <a:lnTo>
                    <a:pt x="9399" y="1062"/>
                  </a:lnTo>
                  <a:lnTo>
                    <a:pt x="9160" y="982"/>
                  </a:lnTo>
                  <a:lnTo>
                    <a:pt x="8921" y="956"/>
                  </a:lnTo>
                  <a:lnTo>
                    <a:pt x="2178" y="956"/>
                  </a:lnTo>
                  <a:lnTo>
                    <a:pt x="1939" y="982"/>
                  </a:lnTo>
                  <a:lnTo>
                    <a:pt x="1700" y="1062"/>
                  </a:lnTo>
                  <a:lnTo>
                    <a:pt x="1514" y="1168"/>
                  </a:lnTo>
                  <a:lnTo>
                    <a:pt x="1328" y="1327"/>
                  </a:lnTo>
                  <a:lnTo>
                    <a:pt x="1169" y="1487"/>
                  </a:lnTo>
                  <a:lnTo>
                    <a:pt x="1063" y="1699"/>
                  </a:lnTo>
                  <a:lnTo>
                    <a:pt x="1009" y="1938"/>
                  </a:lnTo>
                  <a:lnTo>
                    <a:pt x="983" y="2177"/>
                  </a:lnTo>
                  <a:lnTo>
                    <a:pt x="983" y="14974"/>
                  </a:lnTo>
                  <a:lnTo>
                    <a:pt x="877" y="14921"/>
                  </a:lnTo>
                  <a:lnTo>
                    <a:pt x="770" y="14868"/>
                  </a:lnTo>
                  <a:lnTo>
                    <a:pt x="691" y="14788"/>
                  </a:lnTo>
                  <a:lnTo>
                    <a:pt x="638" y="14708"/>
                  </a:lnTo>
                  <a:lnTo>
                    <a:pt x="558" y="14629"/>
                  </a:lnTo>
                  <a:lnTo>
                    <a:pt x="532" y="14522"/>
                  </a:lnTo>
                  <a:lnTo>
                    <a:pt x="505" y="14416"/>
                  </a:lnTo>
                  <a:lnTo>
                    <a:pt x="478" y="14284"/>
                  </a:lnTo>
                  <a:lnTo>
                    <a:pt x="478" y="1195"/>
                  </a:lnTo>
                  <a:lnTo>
                    <a:pt x="505" y="1062"/>
                  </a:lnTo>
                  <a:lnTo>
                    <a:pt x="558" y="929"/>
                  </a:lnTo>
                  <a:lnTo>
                    <a:pt x="611" y="796"/>
                  </a:lnTo>
                  <a:lnTo>
                    <a:pt x="691" y="690"/>
                  </a:lnTo>
                  <a:lnTo>
                    <a:pt x="797" y="611"/>
                  </a:lnTo>
                  <a:lnTo>
                    <a:pt x="930" y="531"/>
                  </a:lnTo>
                  <a:lnTo>
                    <a:pt x="1063" y="504"/>
                  </a:lnTo>
                  <a:lnTo>
                    <a:pt x="1222" y="478"/>
                  </a:lnTo>
                  <a:lnTo>
                    <a:pt x="7965" y="478"/>
                  </a:lnTo>
                  <a:lnTo>
                    <a:pt x="8178" y="504"/>
                  </a:lnTo>
                  <a:lnTo>
                    <a:pt x="8364" y="611"/>
                  </a:lnTo>
                  <a:lnTo>
                    <a:pt x="8417" y="637"/>
                  </a:lnTo>
                  <a:lnTo>
                    <a:pt x="8496" y="637"/>
                  </a:lnTo>
                  <a:lnTo>
                    <a:pt x="8603" y="611"/>
                  </a:lnTo>
                  <a:lnTo>
                    <a:pt x="8682" y="531"/>
                  </a:lnTo>
                  <a:lnTo>
                    <a:pt x="8709" y="425"/>
                  </a:lnTo>
                  <a:lnTo>
                    <a:pt x="8709" y="345"/>
                  </a:lnTo>
                  <a:lnTo>
                    <a:pt x="8682" y="265"/>
                  </a:lnTo>
                  <a:lnTo>
                    <a:pt x="8603" y="186"/>
                  </a:lnTo>
                  <a:lnTo>
                    <a:pt x="8470" y="106"/>
                  </a:lnTo>
                  <a:lnTo>
                    <a:pt x="8310" y="53"/>
                  </a:lnTo>
                  <a:lnTo>
                    <a:pt x="8125" y="27"/>
                  </a:lnTo>
                  <a:lnTo>
                    <a:pt x="79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3360300" y="1350800"/>
              <a:ext cx="39200" cy="48475"/>
            </a:xfrm>
            <a:custGeom>
              <a:rect b="b" l="l" r="r" t="t"/>
              <a:pathLst>
                <a:path extrusionOk="0" h="1939" w="1568">
                  <a:moveTo>
                    <a:pt x="797" y="930"/>
                  </a:moveTo>
                  <a:lnTo>
                    <a:pt x="904" y="1222"/>
                  </a:lnTo>
                  <a:lnTo>
                    <a:pt x="691" y="1222"/>
                  </a:lnTo>
                  <a:lnTo>
                    <a:pt x="797" y="930"/>
                  </a:lnTo>
                  <a:close/>
                  <a:moveTo>
                    <a:pt x="797" y="1"/>
                  </a:moveTo>
                  <a:lnTo>
                    <a:pt x="718" y="27"/>
                  </a:lnTo>
                  <a:lnTo>
                    <a:pt x="611" y="80"/>
                  </a:lnTo>
                  <a:lnTo>
                    <a:pt x="558" y="187"/>
                  </a:lnTo>
                  <a:lnTo>
                    <a:pt x="27" y="1620"/>
                  </a:lnTo>
                  <a:lnTo>
                    <a:pt x="1" y="1700"/>
                  </a:lnTo>
                  <a:lnTo>
                    <a:pt x="27" y="1779"/>
                  </a:lnTo>
                  <a:lnTo>
                    <a:pt x="54" y="1833"/>
                  </a:lnTo>
                  <a:lnTo>
                    <a:pt x="107" y="1912"/>
                  </a:lnTo>
                  <a:lnTo>
                    <a:pt x="213" y="1939"/>
                  </a:lnTo>
                  <a:lnTo>
                    <a:pt x="319" y="1939"/>
                  </a:lnTo>
                  <a:lnTo>
                    <a:pt x="426" y="1886"/>
                  </a:lnTo>
                  <a:lnTo>
                    <a:pt x="479" y="1779"/>
                  </a:lnTo>
                  <a:lnTo>
                    <a:pt x="505" y="1700"/>
                  </a:lnTo>
                  <a:lnTo>
                    <a:pt x="1089" y="1700"/>
                  </a:lnTo>
                  <a:lnTo>
                    <a:pt x="1116" y="1779"/>
                  </a:lnTo>
                  <a:lnTo>
                    <a:pt x="1142" y="1859"/>
                  </a:lnTo>
                  <a:lnTo>
                    <a:pt x="1196" y="1886"/>
                  </a:lnTo>
                  <a:lnTo>
                    <a:pt x="1275" y="1939"/>
                  </a:lnTo>
                  <a:lnTo>
                    <a:pt x="1408" y="1939"/>
                  </a:lnTo>
                  <a:lnTo>
                    <a:pt x="1488" y="1886"/>
                  </a:lnTo>
                  <a:lnTo>
                    <a:pt x="1541" y="1833"/>
                  </a:lnTo>
                  <a:lnTo>
                    <a:pt x="1567" y="1753"/>
                  </a:lnTo>
                  <a:lnTo>
                    <a:pt x="1567" y="1700"/>
                  </a:lnTo>
                  <a:lnTo>
                    <a:pt x="1567" y="1620"/>
                  </a:lnTo>
                  <a:lnTo>
                    <a:pt x="1010" y="160"/>
                  </a:lnTo>
                  <a:lnTo>
                    <a:pt x="957" y="80"/>
                  </a:lnTo>
                  <a:lnTo>
                    <a:pt x="904" y="27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3495700" y="1624925"/>
              <a:ext cx="39200" cy="48475"/>
            </a:xfrm>
            <a:custGeom>
              <a:rect b="b" l="l" r="r" t="t"/>
              <a:pathLst>
                <a:path extrusionOk="0" h="1939" w="1568">
                  <a:moveTo>
                    <a:pt x="771" y="930"/>
                  </a:moveTo>
                  <a:lnTo>
                    <a:pt x="877" y="1222"/>
                  </a:lnTo>
                  <a:lnTo>
                    <a:pt x="665" y="1222"/>
                  </a:lnTo>
                  <a:lnTo>
                    <a:pt x="771" y="930"/>
                  </a:lnTo>
                  <a:close/>
                  <a:moveTo>
                    <a:pt x="744" y="1"/>
                  </a:moveTo>
                  <a:lnTo>
                    <a:pt x="665" y="27"/>
                  </a:lnTo>
                  <a:lnTo>
                    <a:pt x="585" y="80"/>
                  </a:lnTo>
                  <a:lnTo>
                    <a:pt x="558" y="160"/>
                  </a:lnTo>
                  <a:lnTo>
                    <a:pt x="1" y="1593"/>
                  </a:lnTo>
                  <a:lnTo>
                    <a:pt x="1" y="1700"/>
                  </a:lnTo>
                  <a:lnTo>
                    <a:pt x="1" y="1779"/>
                  </a:lnTo>
                  <a:lnTo>
                    <a:pt x="54" y="1859"/>
                  </a:lnTo>
                  <a:lnTo>
                    <a:pt x="134" y="1912"/>
                  </a:lnTo>
                  <a:lnTo>
                    <a:pt x="213" y="1939"/>
                  </a:lnTo>
                  <a:lnTo>
                    <a:pt x="320" y="1912"/>
                  </a:lnTo>
                  <a:lnTo>
                    <a:pt x="399" y="1859"/>
                  </a:lnTo>
                  <a:lnTo>
                    <a:pt x="452" y="1779"/>
                  </a:lnTo>
                  <a:lnTo>
                    <a:pt x="479" y="1700"/>
                  </a:lnTo>
                  <a:lnTo>
                    <a:pt x="1063" y="1700"/>
                  </a:lnTo>
                  <a:lnTo>
                    <a:pt x="1089" y="1779"/>
                  </a:lnTo>
                  <a:lnTo>
                    <a:pt x="1116" y="1832"/>
                  </a:lnTo>
                  <a:lnTo>
                    <a:pt x="1169" y="1886"/>
                  </a:lnTo>
                  <a:lnTo>
                    <a:pt x="1249" y="1912"/>
                  </a:lnTo>
                  <a:lnTo>
                    <a:pt x="1328" y="1939"/>
                  </a:lnTo>
                  <a:lnTo>
                    <a:pt x="1381" y="1939"/>
                  </a:lnTo>
                  <a:lnTo>
                    <a:pt x="1461" y="1886"/>
                  </a:lnTo>
                  <a:lnTo>
                    <a:pt x="1514" y="1832"/>
                  </a:lnTo>
                  <a:lnTo>
                    <a:pt x="1541" y="1779"/>
                  </a:lnTo>
                  <a:lnTo>
                    <a:pt x="1567" y="1673"/>
                  </a:lnTo>
                  <a:lnTo>
                    <a:pt x="1541" y="1593"/>
                  </a:lnTo>
                  <a:lnTo>
                    <a:pt x="1010" y="160"/>
                  </a:lnTo>
                  <a:lnTo>
                    <a:pt x="957" y="80"/>
                  </a:lnTo>
                  <a:lnTo>
                    <a:pt x="850" y="2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3360975" y="1425150"/>
              <a:ext cx="173250" cy="174575"/>
            </a:xfrm>
            <a:custGeom>
              <a:rect b="b" l="l" r="r" t="t"/>
              <a:pathLst>
                <a:path extrusionOk="0" h="6983" w="6930">
                  <a:moveTo>
                    <a:pt x="3585" y="478"/>
                  </a:moveTo>
                  <a:lnTo>
                    <a:pt x="3770" y="505"/>
                  </a:lnTo>
                  <a:lnTo>
                    <a:pt x="3930" y="584"/>
                  </a:lnTo>
                  <a:lnTo>
                    <a:pt x="4089" y="664"/>
                  </a:lnTo>
                  <a:lnTo>
                    <a:pt x="4248" y="770"/>
                  </a:lnTo>
                  <a:lnTo>
                    <a:pt x="5151" y="1726"/>
                  </a:lnTo>
                  <a:lnTo>
                    <a:pt x="5762" y="2363"/>
                  </a:lnTo>
                  <a:lnTo>
                    <a:pt x="6107" y="2708"/>
                  </a:lnTo>
                  <a:lnTo>
                    <a:pt x="6266" y="2974"/>
                  </a:lnTo>
                  <a:lnTo>
                    <a:pt x="6372" y="3266"/>
                  </a:lnTo>
                  <a:lnTo>
                    <a:pt x="6425" y="3558"/>
                  </a:lnTo>
                  <a:lnTo>
                    <a:pt x="6425" y="3850"/>
                  </a:lnTo>
                  <a:lnTo>
                    <a:pt x="6399" y="4142"/>
                  </a:lnTo>
                  <a:lnTo>
                    <a:pt x="6319" y="4407"/>
                  </a:lnTo>
                  <a:lnTo>
                    <a:pt x="6186" y="4673"/>
                  </a:lnTo>
                  <a:lnTo>
                    <a:pt x="6001" y="4912"/>
                  </a:lnTo>
                  <a:lnTo>
                    <a:pt x="5815" y="5098"/>
                  </a:lnTo>
                  <a:lnTo>
                    <a:pt x="5602" y="5230"/>
                  </a:lnTo>
                  <a:lnTo>
                    <a:pt x="5363" y="5337"/>
                  </a:lnTo>
                  <a:lnTo>
                    <a:pt x="5124" y="5416"/>
                  </a:lnTo>
                  <a:lnTo>
                    <a:pt x="4885" y="5443"/>
                  </a:lnTo>
                  <a:lnTo>
                    <a:pt x="4647" y="5443"/>
                  </a:lnTo>
                  <a:lnTo>
                    <a:pt x="4381" y="5390"/>
                  </a:lnTo>
                  <a:lnTo>
                    <a:pt x="4142" y="5310"/>
                  </a:lnTo>
                  <a:lnTo>
                    <a:pt x="4036" y="5284"/>
                  </a:lnTo>
                  <a:lnTo>
                    <a:pt x="3930" y="5284"/>
                  </a:lnTo>
                  <a:lnTo>
                    <a:pt x="3850" y="5337"/>
                  </a:lnTo>
                  <a:lnTo>
                    <a:pt x="3770" y="5390"/>
                  </a:lnTo>
                  <a:lnTo>
                    <a:pt x="3717" y="5496"/>
                  </a:lnTo>
                  <a:lnTo>
                    <a:pt x="3717" y="5602"/>
                  </a:lnTo>
                  <a:lnTo>
                    <a:pt x="3717" y="5682"/>
                  </a:lnTo>
                  <a:lnTo>
                    <a:pt x="3770" y="5788"/>
                  </a:lnTo>
                  <a:lnTo>
                    <a:pt x="4195" y="6319"/>
                  </a:lnTo>
                  <a:lnTo>
                    <a:pt x="4222" y="6399"/>
                  </a:lnTo>
                  <a:lnTo>
                    <a:pt x="4222" y="6452"/>
                  </a:lnTo>
                  <a:lnTo>
                    <a:pt x="4195" y="6478"/>
                  </a:lnTo>
                  <a:lnTo>
                    <a:pt x="4116" y="6505"/>
                  </a:lnTo>
                  <a:lnTo>
                    <a:pt x="2815" y="6505"/>
                  </a:lnTo>
                  <a:lnTo>
                    <a:pt x="2735" y="6478"/>
                  </a:lnTo>
                  <a:lnTo>
                    <a:pt x="2708" y="6452"/>
                  </a:lnTo>
                  <a:lnTo>
                    <a:pt x="2708" y="6399"/>
                  </a:lnTo>
                  <a:lnTo>
                    <a:pt x="2735" y="6319"/>
                  </a:lnTo>
                  <a:lnTo>
                    <a:pt x="3160" y="5788"/>
                  </a:lnTo>
                  <a:lnTo>
                    <a:pt x="3213" y="5682"/>
                  </a:lnTo>
                  <a:lnTo>
                    <a:pt x="3213" y="5602"/>
                  </a:lnTo>
                  <a:lnTo>
                    <a:pt x="3213" y="5496"/>
                  </a:lnTo>
                  <a:lnTo>
                    <a:pt x="3160" y="5390"/>
                  </a:lnTo>
                  <a:lnTo>
                    <a:pt x="3107" y="5363"/>
                  </a:lnTo>
                  <a:lnTo>
                    <a:pt x="3054" y="5310"/>
                  </a:lnTo>
                  <a:lnTo>
                    <a:pt x="2921" y="5284"/>
                  </a:lnTo>
                  <a:lnTo>
                    <a:pt x="2788" y="5310"/>
                  </a:lnTo>
                  <a:lnTo>
                    <a:pt x="2523" y="5416"/>
                  </a:lnTo>
                  <a:lnTo>
                    <a:pt x="2257" y="5443"/>
                  </a:lnTo>
                  <a:lnTo>
                    <a:pt x="1992" y="5443"/>
                  </a:lnTo>
                  <a:lnTo>
                    <a:pt x="1726" y="5390"/>
                  </a:lnTo>
                  <a:lnTo>
                    <a:pt x="1461" y="5310"/>
                  </a:lnTo>
                  <a:lnTo>
                    <a:pt x="1222" y="5177"/>
                  </a:lnTo>
                  <a:lnTo>
                    <a:pt x="1009" y="4991"/>
                  </a:lnTo>
                  <a:lnTo>
                    <a:pt x="823" y="4779"/>
                  </a:lnTo>
                  <a:lnTo>
                    <a:pt x="664" y="4514"/>
                  </a:lnTo>
                  <a:lnTo>
                    <a:pt x="558" y="4222"/>
                  </a:lnTo>
                  <a:lnTo>
                    <a:pt x="505" y="3929"/>
                  </a:lnTo>
                  <a:lnTo>
                    <a:pt x="505" y="3611"/>
                  </a:lnTo>
                  <a:lnTo>
                    <a:pt x="558" y="3319"/>
                  </a:lnTo>
                  <a:lnTo>
                    <a:pt x="638" y="3027"/>
                  </a:lnTo>
                  <a:lnTo>
                    <a:pt x="797" y="2761"/>
                  </a:lnTo>
                  <a:lnTo>
                    <a:pt x="1009" y="2522"/>
                  </a:lnTo>
                  <a:lnTo>
                    <a:pt x="2629" y="823"/>
                  </a:lnTo>
                  <a:lnTo>
                    <a:pt x="2841" y="664"/>
                  </a:lnTo>
                  <a:lnTo>
                    <a:pt x="3080" y="531"/>
                  </a:lnTo>
                  <a:lnTo>
                    <a:pt x="3319" y="478"/>
                  </a:lnTo>
                  <a:close/>
                  <a:moveTo>
                    <a:pt x="3266" y="0"/>
                  </a:moveTo>
                  <a:lnTo>
                    <a:pt x="3080" y="27"/>
                  </a:lnTo>
                  <a:lnTo>
                    <a:pt x="2894" y="80"/>
                  </a:lnTo>
                  <a:lnTo>
                    <a:pt x="2735" y="160"/>
                  </a:lnTo>
                  <a:lnTo>
                    <a:pt x="2576" y="266"/>
                  </a:lnTo>
                  <a:lnTo>
                    <a:pt x="2416" y="372"/>
                  </a:lnTo>
                  <a:lnTo>
                    <a:pt x="2284" y="478"/>
                  </a:lnTo>
                  <a:lnTo>
                    <a:pt x="664" y="2177"/>
                  </a:lnTo>
                  <a:lnTo>
                    <a:pt x="505" y="2337"/>
                  </a:lnTo>
                  <a:lnTo>
                    <a:pt x="399" y="2496"/>
                  </a:lnTo>
                  <a:lnTo>
                    <a:pt x="292" y="2655"/>
                  </a:lnTo>
                  <a:lnTo>
                    <a:pt x="213" y="2841"/>
                  </a:lnTo>
                  <a:lnTo>
                    <a:pt x="133" y="3027"/>
                  </a:lnTo>
                  <a:lnTo>
                    <a:pt x="80" y="3213"/>
                  </a:lnTo>
                  <a:lnTo>
                    <a:pt x="54" y="3399"/>
                  </a:lnTo>
                  <a:lnTo>
                    <a:pt x="27" y="3584"/>
                  </a:lnTo>
                  <a:lnTo>
                    <a:pt x="0" y="3770"/>
                  </a:lnTo>
                  <a:lnTo>
                    <a:pt x="27" y="3983"/>
                  </a:lnTo>
                  <a:lnTo>
                    <a:pt x="54" y="4168"/>
                  </a:lnTo>
                  <a:lnTo>
                    <a:pt x="80" y="4354"/>
                  </a:lnTo>
                  <a:lnTo>
                    <a:pt x="160" y="4540"/>
                  </a:lnTo>
                  <a:lnTo>
                    <a:pt x="213" y="4726"/>
                  </a:lnTo>
                  <a:lnTo>
                    <a:pt x="319" y="4885"/>
                  </a:lnTo>
                  <a:lnTo>
                    <a:pt x="425" y="5071"/>
                  </a:lnTo>
                  <a:lnTo>
                    <a:pt x="664" y="5337"/>
                  </a:lnTo>
                  <a:lnTo>
                    <a:pt x="956" y="5576"/>
                  </a:lnTo>
                  <a:lnTo>
                    <a:pt x="1248" y="5735"/>
                  </a:lnTo>
                  <a:lnTo>
                    <a:pt x="1593" y="5868"/>
                  </a:lnTo>
                  <a:lnTo>
                    <a:pt x="1806" y="5921"/>
                  </a:lnTo>
                  <a:lnTo>
                    <a:pt x="2018" y="5921"/>
                  </a:lnTo>
                  <a:lnTo>
                    <a:pt x="2231" y="5947"/>
                  </a:lnTo>
                  <a:lnTo>
                    <a:pt x="2443" y="5921"/>
                  </a:lnTo>
                  <a:lnTo>
                    <a:pt x="2363" y="6027"/>
                  </a:lnTo>
                  <a:lnTo>
                    <a:pt x="2257" y="6186"/>
                  </a:lnTo>
                  <a:lnTo>
                    <a:pt x="2231" y="6266"/>
                  </a:lnTo>
                  <a:lnTo>
                    <a:pt x="2231" y="6399"/>
                  </a:lnTo>
                  <a:lnTo>
                    <a:pt x="2231" y="6505"/>
                  </a:lnTo>
                  <a:lnTo>
                    <a:pt x="2284" y="6638"/>
                  </a:lnTo>
                  <a:lnTo>
                    <a:pt x="2363" y="6797"/>
                  </a:lnTo>
                  <a:lnTo>
                    <a:pt x="2496" y="6903"/>
                  </a:lnTo>
                  <a:lnTo>
                    <a:pt x="2655" y="6956"/>
                  </a:lnTo>
                  <a:lnTo>
                    <a:pt x="2815" y="6983"/>
                  </a:lnTo>
                  <a:lnTo>
                    <a:pt x="4116" y="6983"/>
                  </a:lnTo>
                  <a:lnTo>
                    <a:pt x="4275" y="6956"/>
                  </a:lnTo>
                  <a:lnTo>
                    <a:pt x="4434" y="6903"/>
                  </a:lnTo>
                  <a:lnTo>
                    <a:pt x="4567" y="6797"/>
                  </a:lnTo>
                  <a:lnTo>
                    <a:pt x="4647" y="6638"/>
                  </a:lnTo>
                  <a:lnTo>
                    <a:pt x="4700" y="6531"/>
                  </a:lnTo>
                  <a:lnTo>
                    <a:pt x="4700" y="6399"/>
                  </a:lnTo>
                  <a:lnTo>
                    <a:pt x="4700" y="6292"/>
                  </a:lnTo>
                  <a:lnTo>
                    <a:pt x="4673" y="6186"/>
                  </a:lnTo>
                  <a:lnTo>
                    <a:pt x="4593" y="6027"/>
                  </a:lnTo>
                  <a:lnTo>
                    <a:pt x="4487" y="5921"/>
                  </a:lnTo>
                  <a:lnTo>
                    <a:pt x="4753" y="5947"/>
                  </a:lnTo>
                  <a:lnTo>
                    <a:pt x="5018" y="5921"/>
                  </a:lnTo>
                  <a:lnTo>
                    <a:pt x="5257" y="5894"/>
                  </a:lnTo>
                  <a:lnTo>
                    <a:pt x="5496" y="5814"/>
                  </a:lnTo>
                  <a:lnTo>
                    <a:pt x="5735" y="5708"/>
                  </a:lnTo>
                  <a:lnTo>
                    <a:pt x="5974" y="5576"/>
                  </a:lnTo>
                  <a:lnTo>
                    <a:pt x="6160" y="5416"/>
                  </a:lnTo>
                  <a:lnTo>
                    <a:pt x="6372" y="5230"/>
                  </a:lnTo>
                  <a:lnTo>
                    <a:pt x="6478" y="5098"/>
                  </a:lnTo>
                  <a:lnTo>
                    <a:pt x="6585" y="4938"/>
                  </a:lnTo>
                  <a:lnTo>
                    <a:pt x="6691" y="4779"/>
                  </a:lnTo>
                  <a:lnTo>
                    <a:pt x="6770" y="4593"/>
                  </a:lnTo>
                  <a:lnTo>
                    <a:pt x="6824" y="4407"/>
                  </a:lnTo>
                  <a:lnTo>
                    <a:pt x="6877" y="4248"/>
                  </a:lnTo>
                  <a:lnTo>
                    <a:pt x="6930" y="3876"/>
                  </a:lnTo>
                  <a:lnTo>
                    <a:pt x="6903" y="3478"/>
                  </a:lnTo>
                  <a:lnTo>
                    <a:pt x="6824" y="3133"/>
                  </a:lnTo>
                  <a:lnTo>
                    <a:pt x="6770" y="2947"/>
                  </a:lnTo>
                  <a:lnTo>
                    <a:pt x="6691" y="2761"/>
                  </a:lnTo>
                  <a:lnTo>
                    <a:pt x="6585" y="2602"/>
                  </a:lnTo>
                  <a:lnTo>
                    <a:pt x="6478" y="2416"/>
                  </a:lnTo>
                  <a:lnTo>
                    <a:pt x="6107" y="2018"/>
                  </a:lnTo>
                  <a:lnTo>
                    <a:pt x="5470" y="1328"/>
                  </a:lnTo>
                  <a:lnTo>
                    <a:pt x="4567" y="425"/>
                  </a:lnTo>
                  <a:lnTo>
                    <a:pt x="4301" y="239"/>
                  </a:lnTo>
                  <a:lnTo>
                    <a:pt x="4062" y="106"/>
                  </a:lnTo>
                  <a:lnTo>
                    <a:pt x="3824" y="27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9100" y="918722"/>
            <a:ext cx="696075" cy="5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1336325" y="2505875"/>
            <a:ext cx="46737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Pros: 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Reduce el tamaño del dataset.</a:t>
            </a:r>
            <a:b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Evita sobreajuste.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Contras: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Perderíamos casi toda la estructura estadística de las manos reales.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8" name="Google Shape;348;p36" title="PokerH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Soluciones:</a:t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>
            <p:ph idx="5" type="subTitle"/>
          </p:nvPr>
        </p:nvSpPr>
        <p:spPr>
          <a:xfrm>
            <a:off x="858321" y="15864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SMOTE</a:t>
            </a:r>
            <a:endParaRPr sz="2400"/>
          </a:p>
        </p:txBody>
      </p:sp>
      <p:sp>
        <p:nvSpPr>
          <p:cNvPr id="356" name="Google Shape;356;p37"/>
          <p:cNvSpPr txBox="1"/>
          <p:nvPr>
            <p:ph idx="6" type="subTitle"/>
          </p:nvPr>
        </p:nvSpPr>
        <p:spPr>
          <a:xfrm>
            <a:off x="1218405" y="2033325"/>
            <a:ext cx="52830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Genera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nuevos ejemplos sintéticos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de las clases minoritarias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combinando puntos reales.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7417825" y="1464200"/>
            <a:ext cx="1086000" cy="104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7"/>
          <p:cNvGrpSpPr/>
          <p:nvPr/>
        </p:nvGrpSpPr>
        <p:grpSpPr>
          <a:xfrm>
            <a:off x="7763202" y="1668643"/>
            <a:ext cx="395247" cy="640209"/>
            <a:chOff x="4057225" y="1294400"/>
            <a:chExt cx="253575" cy="411525"/>
          </a:xfrm>
        </p:grpSpPr>
        <p:sp>
          <p:nvSpPr>
            <p:cNvPr id="359" name="Google Shape;359;p37"/>
            <p:cNvSpPr/>
            <p:nvPr/>
          </p:nvSpPr>
          <p:spPr>
            <a:xfrm>
              <a:off x="4057225" y="1294400"/>
              <a:ext cx="253575" cy="411525"/>
            </a:xfrm>
            <a:custGeom>
              <a:rect b="b" l="l" r="r" t="t"/>
              <a:pathLst>
                <a:path extrusionOk="0" h="16461" w="10143">
                  <a:moveTo>
                    <a:pt x="9080" y="1460"/>
                  </a:moveTo>
                  <a:lnTo>
                    <a:pt x="9213" y="1513"/>
                  </a:lnTo>
                  <a:lnTo>
                    <a:pt x="9319" y="1566"/>
                  </a:lnTo>
                  <a:lnTo>
                    <a:pt x="9426" y="1673"/>
                  </a:lnTo>
                  <a:lnTo>
                    <a:pt x="9532" y="1779"/>
                  </a:lnTo>
                  <a:lnTo>
                    <a:pt x="9585" y="1885"/>
                  </a:lnTo>
                  <a:lnTo>
                    <a:pt x="9638" y="2018"/>
                  </a:lnTo>
                  <a:lnTo>
                    <a:pt x="9638" y="2177"/>
                  </a:lnTo>
                  <a:lnTo>
                    <a:pt x="9638" y="15266"/>
                  </a:lnTo>
                  <a:lnTo>
                    <a:pt x="9638" y="15399"/>
                  </a:lnTo>
                  <a:lnTo>
                    <a:pt x="9585" y="15531"/>
                  </a:lnTo>
                  <a:lnTo>
                    <a:pt x="9532" y="15664"/>
                  </a:lnTo>
                  <a:lnTo>
                    <a:pt x="9426" y="15770"/>
                  </a:lnTo>
                  <a:lnTo>
                    <a:pt x="9319" y="15850"/>
                  </a:lnTo>
                  <a:lnTo>
                    <a:pt x="9213" y="15930"/>
                  </a:lnTo>
                  <a:lnTo>
                    <a:pt x="9080" y="15956"/>
                  </a:lnTo>
                  <a:lnTo>
                    <a:pt x="8921" y="15983"/>
                  </a:lnTo>
                  <a:lnTo>
                    <a:pt x="2178" y="15983"/>
                  </a:lnTo>
                  <a:lnTo>
                    <a:pt x="2045" y="15956"/>
                  </a:lnTo>
                  <a:lnTo>
                    <a:pt x="1886" y="15930"/>
                  </a:lnTo>
                  <a:lnTo>
                    <a:pt x="1779" y="15850"/>
                  </a:lnTo>
                  <a:lnTo>
                    <a:pt x="1673" y="15770"/>
                  </a:lnTo>
                  <a:lnTo>
                    <a:pt x="1567" y="15664"/>
                  </a:lnTo>
                  <a:lnTo>
                    <a:pt x="1514" y="15531"/>
                  </a:lnTo>
                  <a:lnTo>
                    <a:pt x="1461" y="15399"/>
                  </a:lnTo>
                  <a:lnTo>
                    <a:pt x="1461" y="15266"/>
                  </a:lnTo>
                  <a:lnTo>
                    <a:pt x="1461" y="2177"/>
                  </a:lnTo>
                  <a:lnTo>
                    <a:pt x="1461" y="2018"/>
                  </a:lnTo>
                  <a:lnTo>
                    <a:pt x="1514" y="1885"/>
                  </a:lnTo>
                  <a:lnTo>
                    <a:pt x="1567" y="1779"/>
                  </a:lnTo>
                  <a:lnTo>
                    <a:pt x="1673" y="1673"/>
                  </a:lnTo>
                  <a:lnTo>
                    <a:pt x="1779" y="1566"/>
                  </a:lnTo>
                  <a:lnTo>
                    <a:pt x="1886" y="1513"/>
                  </a:lnTo>
                  <a:lnTo>
                    <a:pt x="2045" y="1460"/>
                  </a:lnTo>
                  <a:close/>
                  <a:moveTo>
                    <a:pt x="1222" y="0"/>
                  </a:moveTo>
                  <a:lnTo>
                    <a:pt x="983" y="27"/>
                  </a:lnTo>
                  <a:lnTo>
                    <a:pt x="744" y="106"/>
                  </a:lnTo>
                  <a:lnTo>
                    <a:pt x="558" y="212"/>
                  </a:lnTo>
                  <a:lnTo>
                    <a:pt x="372" y="345"/>
                  </a:lnTo>
                  <a:lnTo>
                    <a:pt x="213" y="531"/>
                  </a:lnTo>
                  <a:lnTo>
                    <a:pt x="107" y="743"/>
                  </a:lnTo>
                  <a:lnTo>
                    <a:pt x="27" y="982"/>
                  </a:lnTo>
                  <a:lnTo>
                    <a:pt x="1" y="1195"/>
                  </a:lnTo>
                  <a:lnTo>
                    <a:pt x="1" y="14284"/>
                  </a:lnTo>
                  <a:lnTo>
                    <a:pt x="27" y="14522"/>
                  </a:lnTo>
                  <a:lnTo>
                    <a:pt x="107" y="14761"/>
                  </a:lnTo>
                  <a:lnTo>
                    <a:pt x="213" y="14947"/>
                  </a:lnTo>
                  <a:lnTo>
                    <a:pt x="372" y="15133"/>
                  </a:lnTo>
                  <a:lnTo>
                    <a:pt x="505" y="15266"/>
                  </a:lnTo>
                  <a:lnTo>
                    <a:pt x="664" y="15345"/>
                  </a:lnTo>
                  <a:lnTo>
                    <a:pt x="824" y="15425"/>
                  </a:lnTo>
                  <a:lnTo>
                    <a:pt x="983" y="15478"/>
                  </a:lnTo>
                  <a:lnTo>
                    <a:pt x="1063" y="15664"/>
                  </a:lnTo>
                  <a:lnTo>
                    <a:pt x="1142" y="15876"/>
                  </a:lnTo>
                  <a:lnTo>
                    <a:pt x="1248" y="16036"/>
                  </a:lnTo>
                  <a:lnTo>
                    <a:pt x="1408" y="16169"/>
                  </a:lnTo>
                  <a:lnTo>
                    <a:pt x="1567" y="16301"/>
                  </a:lnTo>
                  <a:lnTo>
                    <a:pt x="1753" y="16381"/>
                  </a:lnTo>
                  <a:lnTo>
                    <a:pt x="1965" y="16434"/>
                  </a:lnTo>
                  <a:lnTo>
                    <a:pt x="2178" y="16461"/>
                  </a:lnTo>
                  <a:lnTo>
                    <a:pt x="8921" y="16461"/>
                  </a:lnTo>
                  <a:lnTo>
                    <a:pt x="9160" y="16434"/>
                  </a:lnTo>
                  <a:lnTo>
                    <a:pt x="9399" y="16354"/>
                  </a:lnTo>
                  <a:lnTo>
                    <a:pt x="9611" y="16248"/>
                  </a:lnTo>
                  <a:lnTo>
                    <a:pt x="9771" y="16115"/>
                  </a:lnTo>
                  <a:lnTo>
                    <a:pt x="9930" y="15930"/>
                  </a:lnTo>
                  <a:lnTo>
                    <a:pt x="10036" y="15717"/>
                  </a:lnTo>
                  <a:lnTo>
                    <a:pt x="10116" y="15505"/>
                  </a:lnTo>
                  <a:lnTo>
                    <a:pt x="10142" y="15266"/>
                  </a:lnTo>
                  <a:lnTo>
                    <a:pt x="10142" y="2177"/>
                  </a:lnTo>
                  <a:lnTo>
                    <a:pt x="10116" y="1938"/>
                  </a:lnTo>
                  <a:lnTo>
                    <a:pt x="10036" y="1699"/>
                  </a:lnTo>
                  <a:lnTo>
                    <a:pt x="9930" y="1487"/>
                  </a:lnTo>
                  <a:lnTo>
                    <a:pt x="9771" y="1327"/>
                  </a:lnTo>
                  <a:lnTo>
                    <a:pt x="9611" y="1168"/>
                  </a:lnTo>
                  <a:lnTo>
                    <a:pt x="9399" y="1062"/>
                  </a:lnTo>
                  <a:lnTo>
                    <a:pt x="9160" y="982"/>
                  </a:lnTo>
                  <a:lnTo>
                    <a:pt x="8921" y="956"/>
                  </a:lnTo>
                  <a:lnTo>
                    <a:pt x="2178" y="956"/>
                  </a:lnTo>
                  <a:lnTo>
                    <a:pt x="1939" y="982"/>
                  </a:lnTo>
                  <a:lnTo>
                    <a:pt x="1700" y="1062"/>
                  </a:lnTo>
                  <a:lnTo>
                    <a:pt x="1514" y="1168"/>
                  </a:lnTo>
                  <a:lnTo>
                    <a:pt x="1328" y="1327"/>
                  </a:lnTo>
                  <a:lnTo>
                    <a:pt x="1169" y="1487"/>
                  </a:lnTo>
                  <a:lnTo>
                    <a:pt x="1063" y="1699"/>
                  </a:lnTo>
                  <a:lnTo>
                    <a:pt x="1009" y="1938"/>
                  </a:lnTo>
                  <a:lnTo>
                    <a:pt x="983" y="2177"/>
                  </a:lnTo>
                  <a:lnTo>
                    <a:pt x="983" y="14974"/>
                  </a:lnTo>
                  <a:lnTo>
                    <a:pt x="877" y="14921"/>
                  </a:lnTo>
                  <a:lnTo>
                    <a:pt x="771" y="14868"/>
                  </a:lnTo>
                  <a:lnTo>
                    <a:pt x="691" y="14788"/>
                  </a:lnTo>
                  <a:lnTo>
                    <a:pt x="638" y="14708"/>
                  </a:lnTo>
                  <a:lnTo>
                    <a:pt x="558" y="14629"/>
                  </a:lnTo>
                  <a:lnTo>
                    <a:pt x="532" y="14522"/>
                  </a:lnTo>
                  <a:lnTo>
                    <a:pt x="505" y="14416"/>
                  </a:lnTo>
                  <a:lnTo>
                    <a:pt x="479" y="14284"/>
                  </a:lnTo>
                  <a:lnTo>
                    <a:pt x="479" y="1195"/>
                  </a:lnTo>
                  <a:lnTo>
                    <a:pt x="505" y="1062"/>
                  </a:lnTo>
                  <a:lnTo>
                    <a:pt x="558" y="929"/>
                  </a:lnTo>
                  <a:lnTo>
                    <a:pt x="611" y="796"/>
                  </a:lnTo>
                  <a:lnTo>
                    <a:pt x="691" y="690"/>
                  </a:lnTo>
                  <a:lnTo>
                    <a:pt x="797" y="611"/>
                  </a:lnTo>
                  <a:lnTo>
                    <a:pt x="930" y="531"/>
                  </a:lnTo>
                  <a:lnTo>
                    <a:pt x="1063" y="504"/>
                  </a:lnTo>
                  <a:lnTo>
                    <a:pt x="1222" y="478"/>
                  </a:lnTo>
                  <a:lnTo>
                    <a:pt x="7965" y="478"/>
                  </a:lnTo>
                  <a:lnTo>
                    <a:pt x="8178" y="504"/>
                  </a:lnTo>
                  <a:lnTo>
                    <a:pt x="8364" y="611"/>
                  </a:lnTo>
                  <a:lnTo>
                    <a:pt x="8417" y="637"/>
                  </a:lnTo>
                  <a:lnTo>
                    <a:pt x="8496" y="637"/>
                  </a:lnTo>
                  <a:lnTo>
                    <a:pt x="8603" y="611"/>
                  </a:lnTo>
                  <a:lnTo>
                    <a:pt x="8682" y="531"/>
                  </a:lnTo>
                  <a:lnTo>
                    <a:pt x="8709" y="425"/>
                  </a:lnTo>
                  <a:lnTo>
                    <a:pt x="8709" y="345"/>
                  </a:lnTo>
                  <a:lnTo>
                    <a:pt x="8682" y="265"/>
                  </a:lnTo>
                  <a:lnTo>
                    <a:pt x="8603" y="186"/>
                  </a:lnTo>
                  <a:lnTo>
                    <a:pt x="8470" y="106"/>
                  </a:lnTo>
                  <a:lnTo>
                    <a:pt x="8311" y="53"/>
                  </a:lnTo>
                  <a:lnTo>
                    <a:pt x="8125" y="27"/>
                  </a:lnTo>
                  <a:lnTo>
                    <a:pt x="79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50" lIns="106650" spcFirstLastPara="1" rIns="106650" wrap="square" tIns="10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4108325" y="1350800"/>
              <a:ext cx="39200" cy="48475"/>
            </a:xfrm>
            <a:custGeom>
              <a:rect b="b" l="l" r="r" t="t"/>
              <a:pathLst>
                <a:path extrusionOk="0" h="1939" w="1568">
                  <a:moveTo>
                    <a:pt x="797" y="930"/>
                  </a:moveTo>
                  <a:lnTo>
                    <a:pt x="904" y="1222"/>
                  </a:lnTo>
                  <a:lnTo>
                    <a:pt x="691" y="1222"/>
                  </a:lnTo>
                  <a:lnTo>
                    <a:pt x="797" y="930"/>
                  </a:lnTo>
                  <a:close/>
                  <a:moveTo>
                    <a:pt x="797" y="1"/>
                  </a:moveTo>
                  <a:lnTo>
                    <a:pt x="718" y="27"/>
                  </a:lnTo>
                  <a:lnTo>
                    <a:pt x="612" y="80"/>
                  </a:lnTo>
                  <a:lnTo>
                    <a:pt x="558" y="187"/>
                  </a:lnTo>
                  <a:lnTo>
                    <a:pt x="27" y="1620"/>
                  </a:lnTo>
                  <a:lnTo>
                    <a:pt x="1" y="1700"/>
                  </a:lnTo>
                  <a:lnTo>
                    <a:pt x="27" y="1779"/>
                  </a:lnTo>
                  <a:lnTo>
                    <a:pt x="54" y="1833"/>
                  </a:lnTo>
                  <a:lnTo>
                    <a:pt x="107" y="1912"/>
                  </a:lnTo>
                  <a:lnTo>
                    <a:pt x="213" y="1939"/>
                  </a:lnTo>
                  <a:lnTo>
                    <a:pt x="320" y="1939"/>
                  </a:lnTo>
                  <a:lnTo>
                    <a:pt x="426" y="1886"/>
                  </a:lnTo>
                  <a:lnTo>
                    <a:pt x="479" y="1779"/>
                  </a:lnTo>
                  <a:lnTo>
                    <a:pt x="505" y="1700"/>
                  </a:lnTo>
                  <a:lnTo>
                    <a:pt x="1089" y="1700"/>
                  </a:lnTo>
                  <a:lnTo>
                    <a:pt x="1116" y="1779"/>
                  </a:lnTo>
                  <a:lnTo>
                    <a:pt x="1143" y="1859"/>
                  </a:lnTo>
                  <a:lnTo>
                    <a:pt x="1196" y="1886"/>
                  </a:lnTo>
                  <a:lnTo>
                    <a:pt x="1275" y="1939"/>
                  </a:lnTo>
                  <a:lnTo>
                    <a:pt x="1408" y="1939"/>
                  </a:lnTo>
                  <a:lnTo>
                    <a:pt x="1488" y="1886"/>
                  </a:lnTo>
                  <a:lnTo>
                    <a:pt x="1541" y="1833"/>
                  </a:lnTo>
                  <a:lnTo>
                    <a:pt x="1567" y="1753"/>
                  </a:lnTo>
                  <a:lnTo>
                    <a:pt x="1567" y="1700"/>
                  </a:lnTo>
                  <a:lnTo>
                    <a:pt x="1567" y="1620"/>
                  </a:lnTo>
                  <a:lnTo>
                    <a:pt x="1010" y="160"/>
                  </a:lnTo>
                  <a:lnTo>
                    <a:pt x="983" y="80"/>
                  </a:lnTo>
                  <a:lnTo>
                    <a:pt x="904" y="27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50" lIns="106650" spcFirstLastPara="1" rIns="106650" wrap="square" tIns="10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4243725" y="1624925"/>
              <a:ext cx="39200" cy="48475"/>
            </a:xfrm>
            <a:custGeom>
              <a:rect b="b" l="l" r="r" t="t"/>
              <a:pathLst>
                <a:path extrusionOk="0" h="1939" w="1568">
                  <a:moveTo>
                    <a:pt x="771" y="930"/>
                  </a:moveTo>
                  <a:lnTo>
                    <a:pt x="877" y="1222"/>
                  </a:lnTo>
                  <a:lnTo>
                    <a:pt x="665" y="1222"/>
                  </a:lnTo>
                  <a:lnTo>
                    <a:pt x="771" y="930"/>
                  </a:lnTo>
                  <a:close/>
                  <a:moveTo>
                    <a:pt x="744" y="1"/>
                  </a:moveTo>
                  <a:lnTo>
                    <a:pt x="665" y="27"/>
                  </a:lnTo>
                  <a:lnTo>
                    <a:pt x="612" y="80"/>
                  </a:lnTo>
                  <a:lnTo>
                    <a:pt x="559" y="160"/>
                  </a:lnTo>
                  <a:lnTo>
                    <a:pt x="1" y="1593"/>
                  </a:lnTo>
                  <a:lnTo>
                    <a:pt x="1" y="1700"/>
                  </a:lnTo>
                  <a:lnTo>
                    <a:pt x="1" y="1779"/>
                  </a:lnTo>
                  <a:lnTo>
                    <a:pt x="54" y="1859"/>
                  </a:lnTo>
                  <a:lnTo>
                    <a:pt x="134" y="1912"/>
                  </a:lnTo>
                  <a:lnTo>
                    <a:pt x="213" y="1939"/>
                  </a:lnTo>
                  <a:lnTo>
                    <a:pt x="320" y="1912"/>
                  </a:lnTo>
                  <a:lnTo>
                    <a:pt x="399" y="1859"/>
                  </a:lnTo>
                  <a:lnTo>
                    <a:pt x="452" y="1779"/>
                  </a:lnTo>
                  <a:lnTo>
                    <a:pt x="479" y="1700"/>
                  </a:lnTo>
                  <a:lnTo>
                    <a:pt x="1063" y="1700"/>
                  </a:lnTo>
                  <a:lnTo>
                    <a:pt x="1089" y="1779"/>
                  </a:lnTo>
                  <a:lnTo>
                    <a:pt x="1143" y="1832"/>
                  </a:lnTo>
                  <a:lnTo>
                    <a:pt x="1196" y="1886"/>
                  </a:lnTo>
                  <a:lnTo>
                    <a:pt x="1249" y="1912"/>
                  </a:lnTo>
                  <a:lnTo>
                    <a:pt x="1328" y="1939"/>
                  </a:lnTo>
                  <a:lnTo>
                    <a:pt x="1382" y="1939"/>
                  </a:lnTo>
                  <a:lnTo>
                    <a:pt x="1461" y="1886"/>
                  </a:lnTo>
                  <a:lnTo>
                    <a:pt x="1514" y="1832"/>
                  </a:lnTo>
                  <a:lnTo>
                    <a:pt x="1541" y="1779"/>
                  </a:lnTo>
                  <a:lnTo>
                    <a:pt x="1567" y="1673"/>
                  </a:lnTo>
                  <a:lnTo>
                    <a:pt x="1541" y="1593"/>
                  </a:lnTo>
                  <a:lnTo>
                    <a:pt x="1010" y="160"/>
                  </a:lnTo>
                  <a:lnTo>
                    <a:pt x="957" y="80"/>
                  </a:lnTo>
                  <a:lnTo>
                    <a:pt x="851" y="27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50" lIns="106650" spcFirstLastPara="1" rIns="106650" wrap="square" tIns="10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4109000" y="1436425"/>
              <a:ext cx="173250" cy="152025"/>
            </a:xfrm>
            <a:custGeom>
              <a:rect b="b" l="l" r="r" t="t"/>
              <a:pathLst>
                <a:path extrusionOk="0" h="6081" w="6930">
                  <a:moveTo>
                    <a:pt x="2124" y="1"/>
                  </a:moveTo>
                  <a:lnTo>
                    <a:pt x="1912" y="27"/>
                  </a:lnTo>
                  <a:lnTo>
                    <a:pt x="1700" y="54"/>
                  </a:lnTo>
                  <a:lnTo>
                    <a:pt x="1487" y="107"/>
                  </a:lnTo>
                  <a:lnTo>
                    <a:pt x="1301" y="186"/>
                  </a:lnTo>
                  <a:lnTo>
                    <a:pt x="1089" y="293"/>
                  </a:lnTo>
                  <a:lnTo>
                    <a:pt x="903" y="425"/>
                  </a:lnTo>
                  <a:lnTo>
                    <a:pt x="717" y="558"/>
                  </a:lnTo>
                  <a:lnTo>
                    <a:pt x="558" y="717"/>
                  </a:lnTo>
                  <a:lnTo>
                    <a:pt x="452" y="877"/>
                  </a:lnTo>
                  <a:lnTo>
                    <a:pt x="319" y="1036"/>
                  </a:lnTo>
                  <a:lnTo>
                    <a:pt x="239" y="1222"/>
                  </a:lnTo>
                  <a:lnTo>
                    <a:pt x="160" y="1408"/>
                  </a:lnTo>
                  <a:lnTo>
                    <a:pt x="80" y="1593"/>
                  </a:lnTo>
                  <a:lnTo>
                    <a:pt x="54" y="1806"/>
                  </a:lnTo>
                  <a:lnTo>
                    <a:pt x="27" y="1992"/>
                  </a:lnTo>
                  <a:lnTo>
                    <a:pt x="0" y="2204"/>
                  </a:lnTo>
                  <a:lnTo>
                    <a:pt x="27" y="2417"/>
                  </a:lnTo>
                  <a:lnTo>
                    <a:pt x="54" y="2629"/>
                  </a:lnTo>
                  <a:lnTo>
                    <a:pt x="107" y="2841"/>
                  </a:lnTo>
                  <a:lnTo>
                    <a:pt x="160" y="3054"/>
                  </a:lnTo>
                  <a:lnTo>
                    <a:pt x="266" y="3266"/>
                  </a:lnTo>
                  <a:lnTo>
                    <a:pt x="372" y="3452"/>
                  </a:lnTo>
                  <a:lnTo>
                    <a:pt x="505" y="3638"/>
                  </a:lnTo>
                  <a:lnTo>
                    <a:pt x="664" y="3824"/>
                  </a:lnTo>
                  <a:lnTo>
                    <a:pt x="2363" y="5602"/>
                  </a:lnTo>
                  <a:lnTo>
                    <a:pt x="2470" y="5709"/>
                  </a:lnTo>
                  <a:lnTo>
                    <a:pt x="2602" y="5815"/>
                  </a:lnTo>
                  <a:lnTo>
                    <a:pt x="2735" y="5894"/>
                  </a:lnTo>
                  <a:lnTo>
                    <a:pt x="2868" y="5948"/>
                  </a:lnTo>
                  <a:lnTo>
                    <a:pt x="3160" y="6027"/>
                  </a:lnTo>
                  <a:lnTo>
                    <a:pt x="3452" y="6080"/>
                  </a:lnTo>
                  <a:lnTo>
                    <a:pt x="3478" y="6080"/>
                  </a:lnTo>
                  <a:lnTo>
                    <a:pt x="3770" y="6027"/>
                  </a:lnTo>
                  <a:lnTo>
                    <a:pt x="4063" y="5948"/>
                  </a:lnTo>
                  <a:lnTo>
                    <a:pt x="4195" y="5894"/>
                  </a:lnTo>
                  <a:lnTo>
                    <a:pt x="4328" y="5815"/>
                  </a:lnTo>
                  <a:lnTo>
                    <a:pt x="4461" y="5709"/>
                  </a:lnTo>
                  <a:lnTo>
                    <a:pt x="4567" y="5602"/>
                  </a:lnTo>
                  <a:lnTo>
                    <a:pt x="6266" y="3824"/>
                  </a:lnTo>
                  <a:lnTo>
                    <a:pt x="6425" y="3638"/>
                  </a:lnTo>
                  <a:lnTo>
                    <a:pt x="6558" y="3452"/>
                  </a:lnTo>
                  <a:lnTo>
                    <a:pt x="6664" y="3266"/>
                  </a:lnTo>
                  <a:lnTo>
                    <a:pt x="6771" y="3054"/>
                  </a:lnTo>
                  <a:lnTo>
                    <a:pt x="6824" y="2841"/>
                  </a:lnTo>
                  <a:lnTo>
                    <a:pt x="6877" y="2629"/>
                  </a:lnTo>
                  <a:lnTo>
                    <a:pt x="6903" y="2417"/>
                  </a:lnTo>
                  <a:lnTo>
                    <a:pt x="6930" y="2204"/>
                  </a:lnTo>
                  <a:lnTo>
                    <a:pt x="6903" y="1992"/>
                  </a:lnTo>
                  <a:lnTo>
                    <a:pt x="6877" y="1806"/>
                  </a:lnTo>
                  <a:lnTo>
                    <a:pt x="6850" y="1593"/>
                  </a:lnTo>
                  <a:lnTo>
                    <a:pt x="6771" y="1408"/>
                  </a:lnTo>
                  <a:lnTo>
                    <a:pt x="6691" y="1222"/>
                  </a:lnTo>
                  <a:lnTo>
                    <a:pt x="6611" y="1036"/>
                  </a:lnTo>
                  <a:lnTo>
                    <a:pt x="6478" y="877"/>
                  </a:lnTo>
                  <a:lnTo>
                    <a:pt x="6372" y="717"/>
                  </a:lnTo>
                  <a:lnTo>
                    <a:pt x="6213" y="558"/>
                  </a:lnTo>
                  <a:lnTo>
                    <a:pt x="6027" y="425"/>
                  </a:lnTo>
                  <a:lnTo>
                    <a:pt x="5841" y="293"/>
                  </a:lnTo>
                  <a:lnTo>
                    <a:pt x="5629" y="186"/>
                  </a:lnTo>
                  <a:lnTo>
                    <a:pt x="5443" y="107"/>
                  </a:lnTo>
                  <a:lnTo>
                    <a:pt x="5231" y="54"/>
                  </a:lnTo>
                  <a:lnTo>
                    <a:pt x="5018" y="27"/>
                  </a:lnTo>
                  <a:lnTo>
                    <a:pt x="4806" y="1"/>
                  </a:lnTo>
                  <a:lnTo>
                    <a:pt x="4593" y="27"/>
                  </a:lnTo>
                  <a:lnTo>
                    <a:pt x="4381" y="54"/>
                  </a:lnTo>
                  <a:lnTo>
                    <a:pt x="4195" y="107"/>
                  </a:lnTo>
                  <a:lnTo>
                    <a:pt x="4009" y="186"/>
                  </a:lnTo>
                  <a:lnTo>
                    <a:pt x="3797" y="266"/>
                  </a:lnTo>
                  <a:lnTo>
                    <a:pt x="3638" y="372"/>
                  </a:lnTo>
                  <a:lnTo>
                    <a:pt x="3452" y="505"/>
                  </a:lnTo>
                  <a:lnTo>
                    <a:pt x="3293" y="664"/>
                  </a:lnTo>
                  <a:lnTo>
                    <a:pt x="3213" y="691"/>
                  </a:lnTo>
                  <a:lnTo>
                    <a:pt x="3186" y="691"/>
                  </a:lnTo>
                  <a:lnTo>
                    <a:pt x="3107" y="717"/>
                  </a:lnTo>
                  <a:lnTo>
                    <a:pt x="3027" y="744"/>
                  </a:lnTo>
                  <a:lnTo>
                    <a:pt x="2974" y="824"/>
                  </a:lnTo>
                  <a:lnTo>
                    <a:pt x="2947" y="930"/>
                  </a:lnTo>
                  <a:lnTo>
                    <a:pt x="2974" y="1009"/>
                  </a:lnTo>
                  <a:lnTo>
                    <a:pt x="3027" y="1089"/>
                  </a:lnTo>
                  <a:lnTo>
                    <a:pt x="3107" y="1142"/>
                  </a:lnTo>
                  <a:lnTo>
                    <a:pt x="3186" y="1169"/>
                  </a:lnTo>
                  <a:lnTo>
                    <a:pt x="3319" y="1169"/>
                  </a:lnTo>
                  <a:lnTo>
                    <a:pt x="3425" y="1116"/>
                  </a:lnTo>
                  <a:lnTo>
                    <a:pt x="3532" y="1089"/>
                  </a:lnTo>
                  <a:lnTo>
                    <a:pt x="3611" y="1009"/>
                  </a:lnTo>
                  <a:lnTo>
                    <a:pt x="3638" y="1009"/>
                  </a:lnTo>
                  <a:lnTo>
                    <a:pt x="3638" y="983"/>
                  </a:lnTo>
                  <a:lnTo>
                    <a:pt x="3770" y="877"/>
                  </a:lnTo>
                  <a:lnTo>
                    <a:pt x="3903" y="770"/>
                  </a:lnTo>
                  <a:lnTo>
                    <a:pt x="4036" y="691"/>
                  </a:lnTo>
                  <a:lnTo>
                    <a:pt x="4169" y="611"/>
                  </a:lnTo>
                  <a:lnTo>
                    <a:pt x="4328" y="558"/>
                  </a:lnTo>
                  <a:lnTo>
                    <a:pt x="4487" y="532"/>
                  </a:lnTo>
                  <a:lnTo>
                    <a:pt x="4647" y="505"/>
                  </a:lnTo>
                  <a:lnTo>
                    <a:pt x="4965" y="505"/>
                  </a:lnTo>
                  <a:lnTo>
                    <a:pt x="5151" y="532"/>
                  </a:lnTo>
                  <a:lnTo>
                    <a:pt x="5310" y="585"/>
                  </a:lnTo>
                  <a:lnTo>
                    <a:pt x="5470" y="638"/>
                  </a:lnTo>
                  <a:lnTo>
                    <a:pt x="5602" y="717"/>
                  </a:lnTo>
                  <a:lnTo>
                    <a:pt x="5762" y="797"/>
                  </a:lnTo>
                  <a:lnTo>
                    <a:pt x="5894" y="930"/>
                  </a:lnTo>
                  <a:lnTo>
                    <a:pt x="6001" y="1036"/>
                  </a:lnTo>
                  <a:lnTo>
                    <a:pt x="6186" y="1301"/>
                  </a:lnTo>
                  <a:lnTo>
                    <a:pt x="6319" y="1567"/>
                  </a:lnTo>
                  <a:lnTo>
                    <a:pt x="6399" y="1886"/>
                  </a:lnTo>
                  <a:lnTo>
                    <a:pt x="6425" y="2204"/>
                  </a:lnTo>
                  <a:lnTo>
                    <a:pt x="6425" y="2390"/>
                  </a:lnTo>
                  <a:lnTo>
                    <a:pt x="6399" y="2549"/>
                  </a:lnTo>
                  <a:lnTo>
                    <a:pt x="6372" y="2735"/>
                  </a:lnTo>
                  <a:lnTo>
                    <a:pt x="6293" y="2894"/>
                  </a:lnTo>
                  <a:lnTo>
                    <a:pt x="6240" y="3054"/>
                  </a:lnTo>
                  <a:lnTo>
                    <a:pt x="6133" y="3213"/>
                  </a:lnTo>
                  <a:lnTo>
                    <a:pt x="6054" y="3346"/>
                  </a:lnTo>
                  <a:lnTo>
                    <a:pt x="5921" y="3478"/>
                  </a:lnTo>
                  <a:lnTo>
                    <a:pt x="4222" y="5257"/>
                  </a:lnTo>
                  <a:lnTo>
                    <a:pt x="4063" y="5390"/>
                  </a:lnTo>
                  <a:lnTo>
                    <a:pt x="3877" y="5496"/>
                  </a:lnTo>
                  <a:lnTo>
                    <a:pt x="3664" y="5576"/>
                  </a:lnTo>
                  <a:lnTo>
                    <a:pt x="3266" y="5576"/>
                  </a:lnTo>
                  <a:lnTo>
                    <a:pt x="3054" y="5496"/>
                  </a:lnTo>
                  <a:lnTo>
                    <a:pt x="2868" y="5390"/>
                  </a:lnTo>
                  <a:lnTo>
                    <a:pt x="2708" y="5257"/>
                  </a:lnTo>
                  <a:lnTo>
                    <a:pt x="1009" y="3478"/>
                  </a:lnTo>
                  <a:lnTo>
                    <a:pt x="877" y="3346"/>
                  </a:lnTo>
                  <a:lnTo>
                    <a:pt x="797" y="3213"/>
                  </a:lnTo>
                  <a:lnTo>
                    <a:pt x="691" y="3054"/>
                  </a:lnTo>
                  <a:lnTo>
                    <a:pt x="638" y="2894"/>
                  </a:lnTo>
                  <a:lnTo>
                    <a:pt x="558" y="2735"/>
                  </a:lnTo>
                  <a:lnTo>
                    <a:pt x="531" y="2549"/>
                  </a:lnTo>
                  <a:lnTo>
                    <a:pt x="505" y="2390"/>
                  </a:lnTo>
                  <a:lnTo>
                    <a:pt x="505" y="2204"/>
                  </a:lnTo>
                  <a:lnTo>
                    <a:pt x="531" y="1886"/>
                  </a:lnTo>
                  <a:lnTo>
                    <a:pt x="611" y="1567"/>
                  </a:lnTo>
                  <a:lnTo>
                    <a:pt x="744" y="1301"/>
                  </a:lnTo>
                  <a:lnTo>
                    <a:pt x="930" y="1036"/>
                  </a:lnTo>
                  <a:lnTo>
                    <a:pt x="1062" y="930"/>
                  </a:lnTo>
                  <a:lnTo>
                    <a:pt x="1195" y="797"/>
                  </a:lnTo>
                  <a:lnTo>
                    <a:pt x="1328" y="717"/>
                  </a:lnTo>
                  <a:lnTo>
                    <a:pt x="1461" y="638"/>
                  </a:lnTo>
                  <a:lnTo>
                    <a:pt x="1620" y="585"/>
                  </a:lnTo>
                  <a:lnTo>
                    <a:pt x="1779" y="532"/>
                  </a:lnTo>
                  <a:lnTo>
                    <a:pt x="1965" y="505"/>
                  </a:lnTo>
                  <a:lnTo>
                    <a:pt x="2363" y="505"/>
                  </a:lnTo>
                  <a:lnTo>
                    <a:pt x="2576" y="558"/>
                  </a:lnTo>
                  <a:lnTo>
                    <a:pt x="2655" y="585"/>
                  </a:lnTo>
                  <a:lnTo>
                    <a:pt x="2735" y="558"/>
                  </a:lnTo>
                  <a:lnTo>
                    <a:pt x="2788" y="532"/>
                  </a:lnTo>
                  <a:lnTo>
                    <a:pt x="2841" y="478"/>
                  </a:lnTo>
                  <a:lnTo>
                    <a:pt x="2894" y="399"/>
                  </a:lnTo>
                  <a:lnTo>
                    <a:pt x="2894" y="293"/>
                  </a:lnTo>
                  <a:lnTo>
                    <a:pt x="2868" y="213"/>
                  </a:lnTo>
                  <a:lnTo>
                    <a:pt x="2815" y="133"/>
                  </a:lnTo>
                  <a:lnTo>
                    <a:pt x="2735" y="107"/>
                  </a:lnTo>
                  <a:lnTo>
                    <a:pt x="2416" y="27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6650" lIns="106650" spcFirstLastPara="1" rIns="106650" wrap="square" tIns="106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9100" y="918722"/>
            <a:ext cx="696075" cy="53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1336325" y="2505875"/>
            <a:ext cx="59937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Pros: 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Genera variaciones, por lo que reduce sobreajuste.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elimina información del dataset.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Contras:</a:t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Tenemos muy pocos datos minoritarios con los que trabajar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Puede generar datos sintéticos “</a:t>
            </a:r>
            <a:r>
              <a:rPr i="1"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poco realistas”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5" name="Google Shape;365;p37" title="PokerH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2301200" y="381304"/>
            <a:ext cx="5052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Resultado:</a:t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7551825" y="523229"/>
            <a:ext cx="1009500" cy="10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8"/>
          <p:cNvGrpSpPr/>
          <p:nvPr/>
        </p:nvGrpSpPr>
        <p:grpSpPr>
          <a:xfrm>
            <a:off x="7885123" y="753656"/>
            <a:ext cx="342909" cy="548645"/>
            <a:chOff x="5553275" y="1294400"/>
            <a:chExt cx="253575" cy="411525"/>
          </a:xfrm>
        </p:grpSpPr>
        <p:sp>
          <p:nvSpPr>
            <p:cNvPr id="373" name="Google Shape;373;p38"/>
            <p:cNvSpPr/>
            <p:nvPr/>
          </p:nvSpPr>
          <p:spPr>
            <a:xfrm>
              <a:off x="5553275" y="1294400"/>
              <a:ext cx="253575" cy="411525"/>
            </a:xfrm>
            <a:custGeom>
              <a:rect b="b" l="l" r="r" t="t"/>
              <a:pathLst>
                <a:path extrusionOk="0" h="16461" w="10143">
                  <a:moveTo>
                    <a:pt x="9081" y="1460"/>
                  </a:moveTo>
                  <a:lnTo>
                    <a:pt x="9213" y="1513"/>
                  </a:lnTo>
                  <a:lnTo>
                    <a:pt x="9346" y="1566"/>
                  </a:lnTo>
                  <a:lnTo>
                    <a:pt x="9452" y="1673"/>
                  </a:lnTo>
                  <a:lnTo>
                    <a:pt x="9532" y="1779"/>
                  </a:lnTo>
                  <a:lnTo>
                    <a:pt x="9585" y="1885"/>
                  </a:lnTo>
                  <a:lnTo>
                    <a:pt x="9638" y="2018"/>
                  </a:lnTo>
                  <a:lnTo>
                    <a:pt x="9665" y="2177"/>
                  </a:lnTo>
                  <a:lnTo>
                    <a:pt x="9665" y="15266"/>
                  </a:lnTo>
                  <a:lnTo>
                    <a:pt x="9638" y="15399"/>
                  </a:lnTo>
                  <a:lnTo>
                    <a:pt x="9585" y="15531"/>
                  </a:lnTo>
                  <a:lnTo>
                    <a:pt x="9532" y="15664"/>
                  </a:lnTo>
                  <a:lnTo>
                    <a:pt x="9452" y="15770"/>
                  </a:lnTo>
                  <a:lnTo>
                    <a:pt x="9346" y="15850"/>
                  </a:lnTo>
                  <a:lnTo>
                    <a:pt x="9213" y="15930"/>
                  </a:lnTo>
                  <a:lnTo>
                    <a:pt x="9081" y="15956"/>
                  </a:lnTo>
                  <a:lnTo>
                    <a:pt x="8921" y="15983"/>
                  </a:lnTo>
                  <a:lnTo>
                    <a:pt x="2178" y="15983"/>
                  </a:lnTo>
                  <a:lnTo>
                    <a:pt x="2045" y="15956"/>
                  </a:lnTo>
                  <a:lnTo>
                    <a:pt x="1886" y="15930"/>
                  </a:lnTo>
                  <a:lnTo>
                    <a:pt x="1780" y="15850"/>
                  </a:lnTo>
                  <a:lnTo>
                    <a:pt x="1673" y="15770"/>
                  </a:lnTo>
                  <a:lnTo>
                    <a:pt x="1567" y="15664"/>
                  </a:lnTo>
                  <a:lnTo>
                    <a:pt x="1514" y="15531"/>
                  </a:lnTo>
                  <a:lnTo>
                    <a:pt x="1461" y="15399"/>
                  </a:lnTo>
                  <a:lnTo>
                    <a:pt x="1461" y="15266"/>
                  </a:lnTo>
                  <a:lnTo>
                    <a:pt x="1461" y="2177"/>
                  </a:lnTo>
                  <a:lnTo>
                    <a:pt x="1461" y="2018"/>
                  </a:lnTo>
                  <a:lnTo>
                    <a:pt x="1514" y="1885"/>
                  </a:lnTo>
                  <a:lnTo>
                    <a:pt x="1567" y="1779"/>
                  </a:lnTo>
                  <a:lnTo>
                    <a:pt x="1673" y="1673"/>
                  </a:lnTo>
                  <a:lnTo>
                    <a:pt x="1780" y="1566"/>
                  </a:lnTo>
                  <a:lnTo>
                    <a:pt x="1886" y="1513"/>
                  </a:lnTo>
                  <a:lnTo>
                    <a:pt x="2045" y="1460"/>
                  </a:lnTo>
                  <a:close/>
                  <a:moveTo>
                    <a:pt x="1222" y="0"/>
                  </a:moveTo>
                  <a:lnTo>
                    <a:pt x="983" y="27"/>
                  </a:lnTo>
                  <a:lnTo>
                    <a:pt x="744" y="106"/>
                  </a:lnTo>
                  <a:lnTo>
                    <a:pt x="558" y="212"/>
                  </a:lnTo>
                  <a:lnTo>
                    <a:pt x="372" y="345"/>
                  </a:lnTo>
                  <a:lnTo>
                    <a:pt x="213" y="531"/>
                  </a:lnTo>
                  <a:lnTo>
                    <a:pt x="107" y="743"/>
                  </a:lnTo>
                  <a:lnTo>
                    <a:pt x="27" y="982"/>
                  </a:lnTo>
                  <a:lnTo>
                    <a:pt x="1" y="1195"/>
                  </a:lnTo>
                  <a:lnTo>
                    <a:pt x="1" y="14284"/>
                  </a:lnTo>
                  <a:lnTo>
                    <a:pt x="27" y="14522"/>
                  </a:lnTo>
                  <a:lnTo>
                    <a:pt x="107" y="14761"/>
                  </a:lnTo>
                  <a:lnTo>
                    <a:pt x="213" y="14947"/>
                  </a:lnTo>
                  <a:lnTo>
                    <a:pt x="372" y="15133"/>
                  </a:lnTo>
                  <a:lnTo>
                    <a:pt x="505" y="15266"/>
                  </a:lnTo>
                  <a:lnTo>
                    <a:pt x="664" y="15345"/>
                  </a:lnTo>
                  <a:lnTo>
                    <a:pt x="824" y="15425"/>
                  </a:lnTo>
                  <a:lnTo>
                    <a:pt x="983" y="15478"/>
                  </a:lnTo>
                  <a:lnTo>
                    <a:pt x="1063" y="15664"/>
                  </a:lnTo>
                  <a:lnTo>
                    <a:pt x="1142" y="15876"/>
                  </a:lnTo>
                  <a:lnTo>
                    <a:pt x="1249" y="16036"/>
                  </a:lnTo>
                  <a:lnTo>
                    <a:pt x="1408" y="16169"/>
                  </a:lnTo>
                  <a:lnTo>
                    <a:pt x="1567" y="16301"/>
                  </a:lnTo>
                  <a:lnTo>
                    <a:pt x="1753" y="16381"/>
                  </a:lnTo>
                  <a:lnTo>
                    <a:pt x="1965" y="16434"/>
                  </a:lnTo>
                  <a:lnTo>
                    <a:pt x="2178" y="16461"/>
                  </a:lnTo>
                  <a:lnTo>
                    <a:pt x="8921" y="16461"/>
                  </a:lnTo>
                  <a:lnTo>
                    <a:pt x="9160" y="16434"/>
                  </a:lnTo>
                  <a:lnTo>
                    <a:pt x="9399" y="16354"/>
                  </a:lnTo>
                  <a:lnTo>
                    <a:pt x="9612" y="16248"/>
                  </a:lnTo>
                  <a:lnTo>
                    <a:pt x="9771" y="16115"/>
                  </a:lnTo>
                  <a:lnTo>
                    <a:pt x="9930" y="15930"/>
                  </a:lnTo>
                  <a:lnTo>
                    <a:pt x="10036" y="15717"/>
                  </a:lnTo>
                  <a:lnTo>
                    <a:pt x="10116" y="15505"/>
                  </a:lnTo>
                  <a:lnTo>
                    <a:pt x="10143" y="15266"/>
                  </a:lnTo>
                  <a:lnTo>
                    <a:pt x="10143" y="2177"/>
                  </a:lnTo>
                  <a:lnTo>
                    <a:pt x="10116" y="1938"/>
                  </a:lnTo>
                  <a:lnTo>
                    <a:pt x="10036" y="1699"/>
                  </a:lnTo>
                  <a:lnTo>
                    <a:pt x="9930" y="1487"/>
                  </a:lnTo>
                  <a:lnTo>
                    <a:pt x="9771" y="1327"/>
                  </a:lnTo>
                  <a:lnTo>
                    <a:pt x="9612" y="1168"/>
                  </a:lnTo>
                  <a:lnTo>
                    <a:pt x="9399" y="1062"/>
                  </a:lnTo>
                  <a:lnTo>
                    <a:pt x="9160" y="982"/>
                  </a:lnTo>
                  <a:lnTo>
                    <a:pt x="8921" y="956"/>
                  </a:lnTo>
                  <a:lnTo>
                    <a:pt x="2178" y="956"/>
                  </a:lnTo>
                  <a:lnTo>
                    <a:pt x="1939" y="982"/>
                  </a:lnTo>
                  <a:lnTo>
                    <a:pt x="1700" y="1062"/>
                  </a:lnTo>
                  <a:lnTo>
                    <a:pt x="1514" y="1168"/>
                  </a:lnTo>
                  <a:lnTo>
                    <a:pt x="1328" y="1327"/>
                  </a:lnTo>
                  <a:lnTo>
                    <a:pt x="1169" y="1487"/>
                  </a:lnTo>
                  <a:lnTo>
                    <a:pt x="1063" y="1699"/>
                  </a:lnTo>
                  <a:lnTo>
                    <a:pt x="1010" y="1938"/>
                  </a:lnTo>
                  <a:lnTo>
                    <a:pt x="983" y="2177"/>
                  </a:lnTo>
                  <a:lnTo>
                    <a:pt x="983" y="14974"/>
                  </a:lnTo>
                  <a:lnTo>
                    <a:pt x="877" y="14921"/>
                  </a:lnTo>
                  <a:lnTo>
                    <a:pt x="771" y="14868"/>
                  </a:lnTo>
                  <a:lnTo>
                    <a:pt x="691" y="14788"/>
                  </a:lnTo>
                  <a:lnTo>
                    <a:pt x="638" y="14708"/>
                  </a:lnTo>
                  <a:lnTo>
                    <a:pt x="558" y="14629"/>
                  </a:lnTo>
                  <a:lnTo>
                    <a:pt x="532" y="14522"/>
                  </a:lnTo>
                  <a:lnTo>
                    <a:pt x="505" y="14416"/>
                  </a:lnTo>
                  <a:lnTo>
                    <a:pt x="505" y="14284"/>
                  </a:lnTo>
                  <a:lnTo>
                    <a:pt x="505" y="1195"/>
                  </a:lnTo>
                  <a:lnTo>
                    <a:pt x="505" y="1062"/>
                  </a:lnTo>
                  <a:lnTo>
                    <a:pt x="558" y="929"/>
                  </a:lnTo>
                  <a:lnTo>
                    <a:pt x="611" y="796"/>
                  </a:lnTo>
                  <a:lnTo>
                    <a:pt x="718" y="690"/>
                  </a:lnTo>
                  <a:lnTo>
                    <a:pt x="824" y="611"/>
                  </a:lnTo>
                  <a:lnTo>
                    <a:pt x="930" y="531"/>
                  </a:lnTo>
                  <a:lnTo>
                    <a:pt x="1063" y="504"/>
                  </a:lnTo>
                  <a:lnTo>
                    <a:pt x="1222" y="478"/>
                  </a:lnTo>
                  <a:lnTo>
                    <a:pt x="7966" y="478"/>
                  </a:lnTo>
                  <a:lnTo>
                    <a:pt x="8178" y="504"/>
                  </a:lnTo>
                  <a:lnTo>
                    <a:pt x="8364" y="611"/>
                  </a:lnTo>
                  <a:lnTo>
                    <a:pt x="8417" y="637"/>
                  </a:lnTo>
                  <a:lnTo>
                    <a:pt x="8496" y="637"/>
                  </a:lnTo>
                  <a:lnTo>
                    <a:pt x="8603" y="611"/>
                  </a:lnTo>
                  <a:lnTo>
                    <a:pt x="8682" y="531"/>
                  </a:lnTo>
                  <a:lnTo>
                    <a:pt x="8735" y="451"/>
                  </a:lnTo>
                  <a:lnTo>
                    <a:pt x="8709" y="345"/>
                  </a:lnTo>
                  <a:lnTo>
                    <a:pt x="8682" y="265"/>
                  </a:lnTo>
                  <a:lnTo>
                    <a:pt x="8629" y="186"/>
                  </a:lnTo>
                  <a:lnTo>
                    <a:pt x="8470" y="106"/>
                  </a:lnTo>
                  <a:lnTo>
                    <a:pt x="8311" y="53"/>
                  </a:lnTo>
                  <a:lnTo>
                    <a:pt x="8125" y="27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5601725" y="1342850"/>
              <a:ext cx="180575" cy="339175"/>
            </a:xfrm>
            <a:custGeom>
              <a:rect b="b" l="l" r="r" t="t"/>
              <a:pathLst>
                <a:path extrusionOk="0" h="13567" w="7223">
                  <a:moveTo>
                    <a:pt x="2735" y="478"/>
                  </a:moveTo>
                  <a:lnTo>
                    <a:pt x="479" y="2735"/>
                  </a:lnTo>
                  <a:lnTo>
                    <a:pt x="479" y="1407"/>
                  </a:lnTo>
                  <a:lnTo>
                    <a:pt x="665" y="1354"/>
                  </a:lnTo>
                  <a:lnTo>
                    <a:pt x="824" y="1301"/>
                  </a:lnTo>
                  <a:lnTo>
                    <a:pt x="957" y="1195"/>
                  </a:lnTo>
                  <a:lnTo>
                    <a:pt x="1089" y="1089"/>
                  </a:lnTo>
                  <a:lnTo>
                    <a:pt x="1196" y="956"/>
                  </a:lnTo>
                  <a:lnTo>
                    <a:pt x="1302" y="797"/>
                  </a:lnTo>
                  <a:lnTo>
                    <a:pt x="1381" y="637"/>
                  </a:lnTo>
                  <a:lnTo>
                    <a:pt x="1434" y="478"/>
                  </a:lnTo>
                  <a:close/>
                  <a:moveTo>
                    <a:pt x="4116" y="478"/>
                  </a:moveTo>
                  <a:lnTo>
                    <a:pt x="479" y="4089"/>
                  </a:lnTo>
                  <a:lnTo>
                    <a:pt x="479" y="3425"/>
                  </a:lnTo>
                  <a:lnTo>
                    <a:pt x="3426" y="478"/>
                  </a:lnTo>
                  <a:close/>
                  <a:moveTo>
                    <a:pt x="5470" y="478"/>
                  </a:moveTo>
                  <a:lnTo>
                    <a:pt x="479" y="5469"/>
                  </a:lnTo>
                  <a:lnTo>
                    <a:pt x="479" y="4779"/>
                  </a:lnTo>
                  <a:lnTo>
                    <a:pt x="4780" y="478"/>
                  </a:lnTo>
                  <a:close/>
                  <a:moveTo>
                    <a:pt x="5895" y="743"/>
                  </a:moveTo>
                  <a:lnTo>
                    <a:pt x="6028" y="956"/>
                  </a:lnTo>
                  <a:lnTo>
                    <a:pt x="6187" y="1115"/>
                  </a:lnTo>
                  <a:lnTo>
                    <a:pt x="479" y="6823"/>
                  </a:lnTo>
                  <a:lnTo>
                    <a:pt x="479" y="6133"/>
                  </a:lnTo>
                  <a:lnTo>
                    <a:pt x="5895" y="743"/>
                  </a:lnTo>
                  <a:close/>
                  <a:moveTo>
                    <a:pt x="6612" y="1381"/>
                  </a:moveTo>
                  <a:lnTo>
                    <a:pt x="6744" y="1407"/>
                  </a:lnTo>
                  <a:lnTo>
                    <a:pt x="6744" y="1912"/>
                  </a:lnTo>
                  <a:lnTo>
                    <a:pt x="479" y="8177"/>
                  </a:lnTo>
                  <a:lnTo>
                    <a:pt x="479" y="7514"/>
                  </a:lnTo>
                  <a:lnTo>
                    <a:pt x="6612" y="1381"/>
                  </a:lnTo>
                  <a:close/>
                  <a:moveTo>
                    <a:pt x="6744" y="2602"/>
                  </a:moveTo>
                  <a:lnTo>
                    <a:pt x="6744" y="3292"/>
                  </a:lnTo>
                  <a:lnTo>
                    <a:pt x="479" y="9558"/>
                  </a:lnTo>
                  <a:lnTo>
                    <a:pt x="479" y="8868"/>
                  </a:lnTo>
                  <a:lnTo>
                    <a:pt x="6744" y="2602"/>
                  </a:lnTo>
                  <a:close/>
                  <a:moveTo>
                    <a:pt x="6744" y="3956"/>
                  </a:moveTo>
                  <a:lnTo>
                    <a:pt x="6744" y="4646"/>
                  </a:lnTo>
                  <a:lnTo>
                    <a:pt x="479" y="10912"/>
                  </a:lnTo>
                  <a:lnTo>
                    <a:pt x="479" y="10222"/>
                  </a:lnTo>
                  <a:lnTo>
                    <a:pt x="6744" y="3956"/>
                  </a:lnTo>
                  <a:close/>
                  <a:moveTo>
                    <a:pt x="6744" y="5336"/>
                  </a:moveTo>
                  <a:lnTo>
                    <a:pt x="6744" y="6000"/>
                  </a:lnTo>
                  <a:lnTo>
                    <a:pt x="585" y="12160"/>
                  </a:lnTo>
                  <a:lnTo>
                    <a:pt x="479" y="12133"/>
                  </a:lnTo>
                  <a:lnTo>
                    <a:pt x="479" y="11602"/>
                  </a:lnTo>
                  <a:lnTo>
                    <a:pt x="6744" y="5336"/>
                  </a:lnTo>
                  <a:close/>
                  <a:moveTo>
                    <a:pt x="6744" y="6691"/>
                  </a:moveTo>
                  <a:lnTo>
                    <a:pt x="6744" y="7381"/>
                  </a:lnTo>
                  <a:lnTo>
                    <a:pt x="1328" y="12797"/>
                  </a:lnTo>
                  <a:lnTo>
                    <a:pt x="1196" y="12584"/>
                  </a:lnTo>
                  <a:lnTo>
                    <a:pt x="1036" y="12399"/>
                  </a:lnTo>
                  <a:lnTo>
                    <a:pt x="6744" y="6691"/>
                  </a:lnTo>
                  <a:close/>
                  <a:moveTo>
                    <a:pt x="6744" y="8045"/>
                  </a:moveTo>
                  <a:lnTo>
                    <a:pt x="6744" y="8735"/>
                  </a:lnTo>
                  <a:lnTo>
                    <a:pt x="2417" y="13062"/>
                  </a:lnTo>
                  <a:lnTo>
                    <a:pt x="1727" y="13062"/>
                  </a:lnTo>
                  <a:lnTo>
                    <a:pt x="6744" y="8045"/>
                  </a:lnTo>
                  <a:close/>
                  <a:moveTo>
                    <a:pt x="6744" y="9425"/>
                  </a:moveTo>
                  <a:lnTo>
                    <a:pt x="6744" y="10089"/>
                  </a:lnTo>
                  <a:lnTo>
                    <a:pt x="3771" y="13062"/>
                  </a:lnTo>
                  <a:lnTo>
                    <a:pt x="3107" y="13062"/>
                  </a:lnTo>
                  <a:lnTo>
                    <a:pt x="6744" y="9425"/>
                  </a:lnTo>
                  <a:close/>
                  <a:moveTo>
                    <a:pt x="6744" y="10779"/>
                  </a:moveTo>
                  <a:lnTo>
                    <a:pt x="6744" y="12133"/>
                  </a:lnTo>
                  <a:lnTo>
                    <a:pt x="6585" y="12186"/>
                  </a:lnTo>
                  <a:lnTo>
                    <a:pt x="6426" y="12266"/>
                  </a:lnTo>
                  <a:lnTo>
                    <a:pt x="6266" y="12346"/>
                  </a:lnTo>
                  <a:lnTo>
                    <a:pt x="6134" y="12452"/>
                  </a:lnTo>
                  <a:lnTo>
                    <a:pt x="6028" y="12584"/>
                  </a:lnTo>
                  <a:lnTo>
                    <a:pt x="5921" y="12744"/>
                  </a:lnTo>
                  <a:lnTo>
                    <a:pt x="5868" y="12903"/>
                  </a:lnTo>
                  <a:lnTo>
                    <a:pt x="5815" y="13062"/>
                  </a:lnTo>
                  <a:lnTo>
                    <a:pt x="4461" y="13062"/>
                  </a:lnTo>
                  <a:lnTo>
                    <a:pt x="6744" y="10779"/>
                  </a:lnTo>
                  <a:close/>
                  <a:moveTo>
                    <a:pt x="1116" y="0"/>
                  </a:moveTo>
                  <a:lnTo>
                    <a:pt x="1036" y="53"/>
                  </a:lnTo>
                  <a:lnTo>
                    <a:pt x="983" y="133"/>
                  </a:lnTo>
                  <a:lnTo>
                    <a:pt x="957" y="239"/>
                  </a:lnTo>
                  <a:lnTo>
                    <a:pt x="957" y="372"/>
                  </a:lnTo>
                  <a:lnTo>
                    <a:pt x="903" y="505"/>
                  </a:lnTo>
                  <a:lnTo>
                    <a:pt x="850" y="637"/>
                  </a:lnTo>
                  <a:lnTo>
                    <a:pt x="744" y="743"/>
                  </a:lnTo>
                  <a:lnTo>
                    <a:pt x="638" y="823"/>
                  </a:lnTo>
                  <a:lnTo>
                    <a:pt x="532" y="903"/>
                  </a:lnTo>
                  <a:lnTo>
                    <a:pt x="399" y="929"/>
                  </a:lnTo>
                  <a:lnTo>
                    <a:pt x="240" y="956"/>
                  </a:lnTo>
                  <a:lnTo>
                    <a:pt x="160" y="982"/>
                  </a:lnTo>
                  <a:lnTo>
                    <a:pt x="80" y="1036"/>
                  </a:lnTo>
                  <a:lnTo>
                    <a:pt x="27" y="1115"/>
                  </a:lnTo>
                  <a:lnTo>
                    <a:pt x="1" y="1195"/>
                  </a:lnTo>
                  <a:lnTo>
                    <a:pt x="1" y="12346"/>
                  </a:lnTo>
                  <a:lnTo>
                    <a:pt x="27" y="12452"/>
                  </a:lnTo>
                  <a:lnTo>
                    <a:pt x="80" y="12531"/>
                  </a:lnTo>
                  <a:lnTo>
                    <a:pt x="160" y="12584"/>
                  </a:lnTo>
                  <a:lnTo>
                    <a:pt x="240" y="12584"/>
                  </a:lnTo>
                  <a:lnTo>
                    <a:pt x="399" y="12611"/>
                  </a:lnTo>
                  <a:lnTo>
                    <a:pt x="532" y="12638"/>
                  </a:lnTo>
                  <a:lnTo>
                    <a:pt x="638" y="12717"/>
                  </a:lnTo>
                  <a:lnTo>
                    <a:pt x="744" y="12797"/>
                  </a:lnTo>
                  <a:lnTo>
                    <a:pt x="850" y="12903"/>
                  </a:lnTo>
                  <a:lnTo>
                    <a:pt x="903" y="13036"/>
                  </a:lnTo>
                  <a:lnTo>
                    <a:pt x="957" y="13169"/>
                  </a:lnTo>
                  <a:lnTo>
                    <a:pt x="957" y="13328"/>
                  </a:lnTo>
                  <a:lnTo>
                    <a:pt x="983" y="13407"/>
                  </a:lnTo>
                  <a:lnTo>
                    <a:pt x="1036" y="13487"/>
                  </a:lnTo>
                  <a:lnTo>
                    <a:pt x="1116" y="13540"/>
                  </a:lnTo>
                  <a:lnTo>
                    <a:pt x="1196" y="13567"/>
                  </a:lnTo>
                  <a:lnTo>
                    <a:pt x="6028" y="13567"/>
                  </a:lnTo>
                  <a:lnTo>
                    <a:pt x="6134" y="13540"/>
                  </a:lnTo>
                  <a:lnTo>
                    <a:pt x="6187" y="13487"/>
                  </a:lnTo>
                  <a:lnTo>
                    <a:pt x="6240" y="13407"/>
                  </a:lnTo>
                  <a:lnTo>
                    <a:pt x="6266" y="13328"/>
                  </a:lnTo>
                  <a:lnTo>
                    <a:pt x="6293" y="13169"/>
                  </a:lnTo>
                  <a:lnTo>
                    <a:pt x="6320" y="13036"/>
                  </a:lnTo>
                  <a:lnTo>
                    <a:pt x="6399" y="12903"/>
                  </a:lnTo>
                  <a:lnTo>
                    <a:pt x="6479" y="12797"/>
                  </a:lnTo>
                  <a:lnTo>
                    <a:pt x="6585" y="12717"/>
                  </a:lnTo>
                  <a:lnTo>
                    <a:pt x="6718" y="12638"/>
                  </a:lnTo>
                  <a:lnTo>
                    <a:pt x="6851" y="12611"/>
                  </a:lnTo>
                  <a:lnTo>
                    <a:pt x="6983" y="12584"/>
                  </a:lnTo>
                  <a:lnTo>
                    <a:pt x="7089" y="12584"/>
                  </a:lnTo>
                  <a:lnTo>
                    <a:pt x="7169" y="12531"/>
                  </a:lnTo>
                  <a:lnTo>
                    <a:pt x="7222" y="12452"/>
                  </a:lnTo>
                  <a:lnTo>
                    <a:pt x="7222" y="12346"/>
                  </a:lnTo>
                  <a:lnTo>
                    <a:pt x="7222" y="1195"/>
                  </a:lnTo>
                  <a:lnTo>
                    <a:pt x="7222" y="1115"/>
                  </a:lnTo>
                  <a:lnTo>
                    <a:pt x="7169" y="1036"/>
                  </a:lnTo>
                  <a:lnTo>
                    <a:pt x="7089" y="982"/>
                  </a:lnTo>
                  <a:lnTo>
                    <a:pt x="6983" y="956"/>
                  </a:lnTo>
                  <a:lnTo>
                    <a:pt x="6851" y="929"/>
                  </a:lnTo>
                  <a:lnTo>
                    <a:pt x="6718" y="903"/>
                  </a:lnTo>
                  <a:lnTo>
                    <a:pt x="6585" y="823"/>
                  </a:lnTo>
                  <a:lnTo>
                    <a:pt x="6479" y="743"/>
                  </a:lnTo>
                  <a:lnTo>
                    <a:pt x="6399" y="637"/>
                  </a:lnTo>
                  <a:lnTo>
                    <a:pt x="6320" y="505"/>
                  </a:lnTo>
                  <a:lnTo>
                    <a:pt x="6293" y="372"/>
                  </a:lnTo>
                  <a:lnTo>
                    <a:pt x="6266" y="239"/>
                  </a:lnTo>
                  <a:lnTo>
                    <a:pt x="6240" y="133"/>
                  </a:lnTo>
                  <a:lnTo>
                    <a:pt x="6187" y="53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8"/>
          <p:cNvGrpSpPr/>
          <p:nvPr/>
        </p:nvGrpSpPr>
        <p:grpSpPr>
          <a:xfrm flipH="1">
            <a:off x="-414475" y="930003"/>
            <a:ext cx="2151988" cy="2048579"/>
            <a:chOff x="5834830" y="845431"/>
            <a:chExt cx="3507724" cy="3339166"/>
          </a:xfrm>
        </p:grpSpPr>
        <p:pic>
          <p:nvPicPr>
            <p:cNvPr id="376" name="Google Shape;37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9100" y="894714"/>
              <a:ext cx="1001667" cy="946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7" name="Google Shape;377;p38"/>
            <p:cNvGrpSpPr/>
            <p:nvPr/>
          </p:nvGrpSpPr>
          <p:grpSpPr>
            <a:xfrm rot="-3523610">
              <a:off x="6468305" y="1143486"/>
              <a:ext cx="2240774" cy="2743056"/>
              <a:chOff x="1155895" y="3164400"/>
              <a:chExt cx="1656313" cy="2027584"/>
            </a:xfrm>
          </p:grpSpPr>
          <p:pic>
            <p:nvPicPr>
              <p:cNvPr id="378" name="Google Shape;378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14009" y="4213183"/>
                <a:ext cx="944830" cy="978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p3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55895" y="3164400"/>
                <a:ext cx="1656313" cy="16177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0" name="Google Shape;38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700" y="1073325"/>
            <a:ext cx="6362226" cy="38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 title="PokerH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7375" y="4061800"/>
            <a:ext cx="9441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Casino Project Proposal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9151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